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81" r:id="rId2"/>
    <p:sldId id="360" r:id="rId3"/>
    <p:sldId id="384" r:id="rId4"/>
    <p:sldId id="385" r:id="rId5"/>
    <p:sldId id="389" r:id="rId6"/>
    <p:sldId id="386" r:id="rId7"/>
    <p:sldId id="38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93F1"/>
    <a:srgbClr val="7DA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39C55-7046-4B73-936C-7B9B2D6843F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B99CE-9B69-4559-93E9-FAE7D642F0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1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3743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184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0877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9550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3605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5575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1351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50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60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53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01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17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6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2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14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344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2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589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32F14-DEE0-45E5-8348-2135C5103C25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9AD27-9A2F-4F3A-A8B7-C7DB16DC5A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928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0" y="0"/>
              <a:ext cx="9144000" cy="5145050"/>
              <a:chOff x="0" y="0"/>
              <a:chExt cx="9144000" cy="5145050"/>
            </a:xfrm>
          </p:grpSpPr>
          <p:pic>
            <p:nvPicPr>
              <p:cNvPr id="15362" name="Picture 2" descr="C:\Users\Svetlana\Desktop\Для Презентаций_Мастерские\Веб-дизайн и разработка\фон 2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4000" cy="51450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95249" y="105550"/>
                <a:ext cx="5520547" cy="49339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/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95249" y="95250"/>
              <a:ext cx="8936456" cy="4944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1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7A033C-660B-4FBD-B046-B219F94869A7}"/>
              </a:ext>
            </a:extLst>
          </p:cNvPr>
          <p:cNvSpPr txBox="1"/>
          <p:nvPr/>
        </p:nvSpPr>
        <p:spPr>
          <a:xfrm>
            <a:off x="3144519" y="2609611"/>
            <a:ext cx="7636483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ОБЩЕСТВЕННАЯ АКТИВНОСТЬ СТУДЕНТОВ, 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КОМПОНЕНТ ПРОФЕССИОНАЛЬНОЙ КОМПЕТЕНТНОСТИ БУДУЩИХ СПЕЦИАЛИСТОВ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69AE84-477F-4CDD-A41A-C74E0BE15E75}"/>
              </a:ext>
            </a:extLst>
          </p:cNvPr>
          <p:cNvSpPr txBox="1"/>
          <p:nvPr/>
        </p:nvSpPr>
        <p:spPr>
          <a:xfrm>
            <a:off x="4404389" y="4212498"/>
            <a:ext cx="73607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800" spc="-1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spcBef>
                <a:spcPct val="0"/>
              </a:spcBef>
            </a:pPr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Гильманова Юлия Евгеньевна,</a:t>
            </a:r>
          </a:p>
          <a:p>
            <a:pPr algn="r">
              <a:spcBef>
                <a:spcPct val="0"/>
              </a:spcBef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преподаватель физической культуры, </a:t>
            </a:r>
          </a:p>
          <a:p>
            <a:pPr algn="r">
              <a:spcBef>
                <a:spcPct val="0"/>
              </a:spcBef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 «Нижневартовский социально – гуманитарный колледж»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EC394F2-52D1-46E4-BE35-BB5BC0644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4" y="369336"/>
            <a:ext cx="1307102" cy="123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4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15362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0" y="0"/>
            <a:ext cx="826008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141F38-289C-69A8-1D7E-F63012017BF5}"/>
              </a:ext>
            </a:extLst>
          </p:cNvPr>
          <p:cNvSpPr txBox="1"/>
          <p:nvPr/>
        </p:nvSpPr>
        <p:spPr>
          <a:xfrm>
            <a:off x="8412480" y="1871407"/>
            <a:ext cx="365252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Инклюзивная практика профессионального образования инвалидов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873DE9-04E2-446C-980E-1A5438F006C4}"/>
              </a:ext>
            </a:extLst>
          </p:cNvPr>
          <p:cNvSpPr txBox="1"/>
          <p:nvPr/>
        </p:nvSpPr>
        <p:spPr>
          <a:xfrm>
            <a:off x="528224" y="685800"/>
            <a:ext cx="732037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:    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АКТИВНОСТЬ СТУДЕНТОВ,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КОМПОНЕНТ ПРОФЕССИОНАЛЬНОЙ КОМПЕТЕНТНОСТИ БУДУЩИХ СПЕЦИАЛИСТОВ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профессионального образования обучающихся – инвалидов и лиц с ограниченными возможностями здоровья</a:t>
            </a:r>
          </a:p>
          <a:p>
            <a:pPr algn="just"/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аудитория: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из числа инвалидов и (или) лиц с ограниченными возможностями здоровья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Гильманова Юлия Евгеньевна,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физической культуры, </a:t>
            </a:r>
          </a:p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«Нижневартовский социально – гуманитарный колледж»</a:t>
            </a:r>
          </a:p>
          <a:p>
            <a:pPr algn="just"/>
            <a:endParaRPr lang="ru-RU" sz="1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6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31456"/>
            <a:ext cx="12192000" cy="6860067"/>
            <a:chOff x="0" y="0"/>
            <a:chExt cx="9144000" cy="5145050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0" y="0"/>
              <a:ext cx="9144000" cy="5145050"/>
              <a:chOff x="0" y="0"/>
              <a:chExt cx="9144000" cy="5145050"/>
            </a:xfrm>
          </p:grpSpPr>
          <p:pic>
            <p:nvPicPr>
              <p:cNvPr id="15362" name="Picture 2" descr="C:\Users\Svetlana\Desktop\Для Презентаций_Мастерские\Веб-дизайн и разработка\фон 2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4000" cy="51450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95249" y="105550"/>
                <a:ext cx="5520547" cy="49339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/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95249" y="95250"/>
              <a:ext cx="8936456" cy="4944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32758" y="20911"/>
            <a:ext cx="2759242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МЕХАНИЗМЫ УСПЕШНОЙ СОЦИАЛИЗАЦИИ ОБУЧАЮЩИХСЯ С ОСОБЫМИ ПОТРЕБНОСТЯМИ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1264" y="1412115"/>
            <a:ext cx="3670858" cy="561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Фестиваль «Спорт – это жизнь»</a:t>
            </a:r>
          </a:p>
        </p:txBody>
      </p:sp>
      <p:pic>
        <p:nvPicPr>
          <p:cNvPr id="10" name="Рисунок 9" descr="C:\Users\zhushman_dv\Desktop\0-02-05-4bba0a9df749e482fe050cb1c3631a7bd97a537a3724fff843b269b7e8b94d79_9aef36b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173" y="575777"/>
            <a:ext cx="3591427" cy="2499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016" y="2373421"/>
            <a:ext cx="4073353" cy="27238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04346" y="3202035"/>
            <a:ext cx="4578685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Городские соревнования 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 бадминтону для людей с ОВЗ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3" name="Рисунок 12" descr="C:\Users\zhushman_dv\Desktop\0-02-05-8585deb49988b9742277db2fbd32a43ce00ae8de06eae7321bb82e64362db259_c76e1ef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250" y="4254104"/>
            <a:ext cx="3190875" cy="2200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338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2067"/>
            <a:ext cx="12192000" cy="6860067"/>
            <a:chOff x="0" y="0"/>
            <a:chExt cx="9144000" cy="5145050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0" y="0"/>
              <a:ext cx="9144000" cy="5145050"/>
              <a:chOff x="0" y="0"/>
              <a:chExt cx="9144000" cy="5145050"/>
            </a:xfrm>
          </p:grpSpPr>
          <p:pic>
            <p:nvPicPr>
              <p:cNvPr id="15362" name="Picture 2" descr="C:\Users\Svetlana\Desktop\Для Презентаций_Мастерские\Веб-дизайн и разработка\фон 2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4000" cy="51450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95249" y="105550"/>
                <a:ext cx="5520547" cy="49339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/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95249" y="95250"/>
              <a:ext cx="8936456" cy="4944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32758" y="20911"/>
            <a:ext cx="2759242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МЕХАНИЗМЫ УСПЕШНОЙ СОЦИАЛИЗАЦИИ ОБУЧАЮЩИХСЯ С ОСОБЫМИ ПОТРЕБНОСТЯМИ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4"/>
          <a:stretch>
            <a:fillRect/>
          </a:stretch>
        </p:blipFill>
        <p:spPr>
          <a:xfrm>
            <a:off x="232530" y="1447921"/>
            <a:ext cx="2209881" cy="297970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5"/>
          <a:stretch>
            <a:fillRect/>
          </a:stretch>
        </p:blipFill>
        <p:spPr>
          <a:xfrm>
            <a:off x="2569410" y="2090612"/>
            <a:ext cx="2110874" cy="34559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2529" y="529389"/>
            <a:ext cx="4652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Спортивная элита».  Шубина Диана.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«Золотой резерв Югорского спорта»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67423" y="473675"/>
            <a:ext cx="3919620" cy="2413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 и призер соревнований по лыжным гонкам (спорт глухих) в смешанной эстафете.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indent="450215" algn="ctr">
              <a:lnSpc>
                <a:spcPct val="150000"/>
              </a:lnSpc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Гришкина Татьяна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endParaRPr lang="ru-RU" sz="1400" b="1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6"/>
          <a:stretch>
            <a:fillRect/>
          </a:stretch>
        </p:blipFill>
        <p:spPr>
          <a:xfrm>
            <a:off x="4974211" y="2819079"/>
            <a:ext cx="2061327" cy="2781200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7"/>
          <a:stretch>
            <a:fillRect/>
          </a:stretch>
        </p:blipFill>
        <p:spPr>
          <a:xfrm>
            <a:off x="7239083" y="3645568"/>
            <a:ext cx="2043948" cy="28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87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105529" y="-2067"/>
            <a:ext cx="12297529" cy="6860067"/>
            <a:chOff x="0" y="0"/>
            <a:chExt cx="9223147" cy="5145050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0" y="0"/>
              <a:ext cx="9144000" cy="5145050"/>
              <a:chOff x="0" y="0"/>
              <a:chExt cx="9144000" cy="5145050"/>
            </a:xfrm>
          </p:grpSpPr>
          <p:pic>
            <p:nvPicPr>
              <p:cNvPr id="15362" name="Picture 2" descr="C:\Users\Svetlana\Desktop\Для Презентаций_Мастерские\Веб-дизайн и разработка\фон 2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4000" cy="51450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95249" y="105550"/>
                <a:ext cx="5520547" cy="49339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/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286691" y="81958"/>
              <a:ext cx="8936456" cy="4944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  <a:p>
              <a:pPr algn="ctr"/>
              <a:endParaRPr lang="ru-RU" sz="2400" dirty="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5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32758" y="20911"/>
            <a:ext cx="2759242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МЕХАНИЗМЫ УСПЕШНОЙ СОЦИАЛИЗАЦИИ ОБУЧАЮЩИХСЯ С ОСОБЫМИ ПОТРЕБНОСТЯМИ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663" y="529389"/>
            <a:ext cx="918009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с особыми потребностями -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добровольцы «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4"/>
          <a:stretch>
            <a:fillRect/>
          </a:stretch>
        </p:blipFill>
        <p:spPr>
          <a:xfrm>
            <a:off x="1691299" y="1183386"/>
            <a:ext cx="2108962" cy="2800412"/>
          </a:xfrm>
          <a:prstGeom prst="rect">
            <a:avLst/>
          </a:prstGeom>
        </p:spPr>
      </p:pic>
      <p:pic>
        <p:nvPicPr>
          <p:cNvPr id="17" name="Рисунок 16" descr="C:\Users\zhushman_dv\Desktop\0-02-05-020559c6f0581bdd531f2d8c37e731ad420860b0fd2d7c4f39d0f9612f4f420a_285fb2fd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098" y="1196352"/>
            <a:ext cx="2046746" cy="2834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/>
          <p:cNvPicPr/>
          <p:nvPr/>
        </p:nvPicPr>
        <p:blipFill>
          <a:blip r:embed="rId6"/>
          <a:stretch>
            <a:fillRect/>
          </a:stretch>
        </p:blipFill>
        <p:spPr>
          <a:xfrm>
            <a:off x="2418692" y="4171312"/>
            <a:ext cx="4271211" cy="241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74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2067"/>
            <a:ext cx="12192000" cy="6860067"/>
            <a:chOff x="0" y="0"/>
            <a:chExt cx="9144000" cy="5145050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0" y="0"/>
              <a:ext cx="9144000" cy="5145050"/>
              <a:chOff x="0" y="0"/>
              <a:chExt cx="9144000" cy="5145050"/>
            </a:xfrm>
          </p:grpSpPr>
          <p:pic>
            <p:nvPicPr>
              <p:cNvPr id="15362" name="Picture 2" descr="C:\Users\Svetlana\Desktop\Для Презентаций_Мастерские\Веб-дизайн и разработка\фон 2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4000" cy="51450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95249" y="105550"/>
                <a:ext cx="5520547" cy="49339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/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95249" y="95250"/>
              <a:ext cx="8936456" cy="4944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tx1"/>
                </a:solidFill>
              </a:endParaRPr>
            </a:p>
            <a:p>
              <a:pPr algn="ctr"/>
              <a:endParaRPr lang="ru-RU" sz="2400" dirty="0">
                <a:solidFill>
                  <a:schemeClr val="tx1"/>
                </a:solidFill>
              </a:endParaRPr>
            </a:p>
            <a:p>
              <a:pPr algn="ctr"/>
              <a:endParaRPr lang="ru-RU" sz="2400" dirty="0">
                <a:solidFill>
                  <a:schemeClr val="tx1"/>
                </a:solidFill>
              </a:endParaRPr>
            </a:p>
            <a:p>
              <a:pPr algn="ctr"/>
              <a:endParaRPr lang="ru-RU" sz="2400" dirty="0">
                <a:solidFill>
                  <a:schemeClr val="tx1"/>
                </a:solidFill>
              </a:endParaRPr>
            </a:p>
            <a:p>
              <a:pPr algn="ctr"/>
              <a:endParaRPr lang="ru-RU" sz="2400" dirty="0">
                <a:solidFill>
                  <a:schemeClr val="tx1"/>
                </a:solidFill>
              </a:endParaRPr>
            </a:p>
            <a:p>
              <a:pPr algn="ctr"/>
              <a:endParaRPr lang="ru-RU" sz="2400" dirty="0">
                <a:solidFill>
                  <a:schemeClr val="tx1"/>
                </a:solidFill>
              </a:endParaRPr>
            </a:p>
            <a:p>
              <a:pPr algn="ctr"/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                        </a:t>
              </a:r>
            </a:p>
            <a:p>
              <a:pPr algn="ctr"/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                            </a:t>
              </a:r>
            </a:p>
            <a:p>
              <a:pPr algn="ctr"/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                        </a:t>
              </a:r>
            </a:p>
            <a:p>
              <a:pPr algn="ctr"/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                       </a:t>
              </a:r>
              <a:r>
                <a:rPr lang="ru-RU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Павенская</a:t>
              </a:r>
              <a:r>
                <a:rPr lang="ru-RU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Анжелика</a:t>
              </a:r>
            </a:p>
            <a:p>
              <a:pPr algn="ctr"/>
              <a:r>
                <a:rPr lang="ru-RU" sz="2400" dirty="0">
                  <a:solidFill>
                    <a:schemeClr val="accent1">
                      <a:lumMod val="50000"/>
                    </a:schemeClr>
                  </a:solidFill>
                </a:rPr>
                <a:t>            </a:t>
              </a:r>
            </a:p>
            <a:p>
              <a:pPr algn="ctr"/>
              <a:endParaRPr lang="ru-RU" sz="2400" dirty="0">
                <a:solidFill>
                  <a:schemeClr val="tx1"/>
                </a:solidFill>
              </a:endParaRPr>
            </a:p>
            <a:p>
              <a:pPr algn="ctr"/>
              <a:r>
                <a:rPr lang="ru-RU" sz="2400" dirty="0">
                  <a:solidFill>
                    <a:schemeClr val="tx1"/>
                  </a:solidFill>
                </a:rPr>
                <a:t>                             </a:t>
              </a:r>
            </a:p>
            <a:p>
              <a:r>
                <a:rPr lang="ru-RU" sz="2400" dirty="0">
                  <a:solidFill>
                    <a:schemeClr val="tx1"/>
                  </a:solidFill>
                </a:rPr>
                <a:t>                                                                                   </a:t>
              </a:r>
              <a:r>
                <a:rPr lang="ru-RU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Брюховецкий</a:t>
              </a:r>
              <a:r>
                <a:rPr lang="ru-RU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Кирилл</a:t>
              </a: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6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32758" y="20911"/>
            <a:ext cx="2759242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МЕХАНИЗМЫ УСПЕШНОЙ СОЦИАЛИЗАЦИИ ОБУЧАЮЩИХСЯ С ОСОБЫМИ ПОТРЕБНОСТЯМИ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0200" y="348916"/>
            <a:ext cx="62016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Конкурсное движение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Абилимпикс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4"/>
          <a:stretch>
            <a:fillRect/>
          </a:stretch>
        </p:blipFill>
        <p:spPr>
          <a:xfrm>
            <a:off x="1003761" y="4140185"/>
            <a:ext cx="2051384" cy="24279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5411" y="1020831"/>
            <a:ext cx="2882711" cy="30449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1" y="1010653"/>
            <a:ext cx="4154734" cy="2929460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7"/>
          <a:stretch>
            <a:fillRect/>
          </a:stretch>
        </p:blipFill>
        <p:spPr>
          <a:xfrm>
            <a:off x="3369302" y="4473324"/>
            <a:ext cx="2157032" cy="199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0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20911"/>
            <a:ext cx="12192000" cy="6860067"/>
            <a:chOff x="0" y="0"/>
            <a:chExt cx="9144000" cy="5145050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0" y="0"/>
              <a:ext cx="9144000" cy="5145050"/>
              <a:chOff x="0" y="0"/>
              <a:chExt cx="9144000" cy="5145050"/>
            </a:xfrm>
          </p:grpSpPr>
          <p:pic>
            <p:nvPicPr>
              <p:cNvPr id="15362" name="Picture 2" descr="C:\Users\Svetlana\Desktop\Для Презентаций_Мастерские\Веб-дизайн и разработка\фон 2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4000" cy="51450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95249" y="105550"/>
                <a:ext cx="5520547" cy="49339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/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95249" y="95250"/>
              <a:ext cx="8936456" cy="4944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7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CAD35D-568C-4154-97AD-34CA6B5070DB}"/>
              </a:ext>
            </a:extLst>
          </p:cNvPr>
          <p:cNvSpPr/>
          <p:nvPr/>
        </p:nvSpPr>
        <p:spPr>
          <a:xfrm>
            <a:off x="9432758" y="20911"/>
            <a:ext cx="2759242" cy="68056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МЕХАНИЗМЫ УСПЕШНОЙ СОЦИАЛИЗАЦИИ ОБУЧАЮЩИХСЯ С ОСОБЫМИ ПОТРЕБНОСТЯМИ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2568" y="385011"/>
            <a:ext cx="47875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Наши выпускники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4"/>
          <a:stretch>
            <a:fillRect/>
          </a:stretch>
        </p:blipFill>
        <p:spPr>
          <a:xfrm>
            <a:off x="207877" y="512846"/>
            <a:ext cx="2294691" cy="3373354"/>
          </a:xfrm>
          <a:prstGeom prst="rect">
            <a:avLst/>
          </a:prstGeom>
        </p:spPr>
      </p:pic>
      <p:pic>
        <p:nvPicPr>
          <p:cNvPr id="15" name="Рисунок 14" descr="C:\Users\zhushman_dv\Desktop\0-02-05-3bb5c5ff95e4b0847ff0532ce27aab79c040a748f5d97bcc54c2ed81a41bcba5_edf43c8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902" y="2613890"/>
            <a:ext cx="2470651" cy="3600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0262" y="742950"/>
            <a:ext cx="2403225" cy="234096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16727" y="2111457"/>
            <a:ext cx="1630871" cy="3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Лаптев Илья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6824" y="3947959"/>
            <a:ext cx="2988102" cy="268955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07877" y="4013200"/>
            <a:ext cx="20179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Каратеев</a:t>
            </a:r>
            <a:r>
              <a:rPr lang="ru-RU" dirty="0"/>
              <a:t> Кирилл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039853" y="3441854"/>
            <a:ext cx="2466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Рогова Анастасия</a:t>
            </a:r>
          </a:p>
        </p:txBody>
      </p:sp>
    </p:spTree>
    <p:extLst>
      <p:ext uri="{BB962C8B-B14F-4D97-AF65-F5344CB8AC3E}">
        <p14:creationId xmlns:p14="http://schemas.microsoft.com/office/powerpoint/2010/main" val="160608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214</Words>
  <Application>Microsoft Office PowerPoint</Application>
  <PresentationFormat>Широкоэкранный</PresentationFormat>
  <Paragraphs>75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79044</dc:creator>
  <cp:lastModifiedBy>Качан Раиса Николаевна</cp:lastModifiedBy>
  <cp:revision>73</cp:revision>
  <dcterms:created xsi:type="dcterms:W3CDTF">2022-09-05T19:00:47Z</dcterms:created>
  <dcterms:modified xsi:type="dcterms:W3CDTF">2025-06-03T09:56:38Z</dcterms:modified>
</cp:coreProperties>
</file>