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6" r:id="rId7"/>
    <p:sldId id="262" r:id="rId8"/>
    <p:sldId id="267" r:id="rId9"/>
    <p:sldId id="268" r:id="rId10"/>
    <p:sldId id="269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48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1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hBtSsIhGqxT2X/1st+Uj6PW1EB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13D6B8-91C9-4706-A417-8F8F13006E62}">
  <a:tblStyle styleId="{0713D6B8-91C9-4706-A417-8F8F13006E6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77"/>
      </p:cViewPr>
      <p:guideLst>
        <p:guide orient="horz" pos="2148"/>
        <p:guide pos="2880"/>
        <p:guide orient="horz" pos="161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D10D32-A02A-4D5D-B7C0-213089DF2EFC}" type="doc">
      <dgm:prSet loTypeId="urn:microsoft.com/office/officeart/2005/8/layout/hList7" loCatId="relationship" qsTypeId="urn:microsoft.com/office/officeart/2005/8/quickstyle/simple1" qsCatId="simple" csTypeId="urn:microsoft.com/office/officeart/2005/8/colors/accent4_1" csCatId="accent4" phldr="1"/>
      <dgm:spPr/>
    </dgm:pt>
    <dgm:pt modelId="{62B7A4F9-F04E-406B-B0F8-4FF982AB22D4}">
      <dgm:prSet phldrT="[Текст]"/>
      <dgm:spPr/>
      <dgm:t>
        <a:bodyPr/>
        <a:lstStyle/>
        <a:p>
          <a:pPr rtl="0"/>
          <a:r>
            <a:rPr lang="ru-RU" i="0" u="none" strike="noStrike" cap="none">
              <a:latin typeface="Times New Roman"/>
              <a:ea typeface="Times New Roman"/>
              <a:cs typeface="Times New Roman"/>
              <a:sym typeface="Times New Roman"/>
            </a:rPr>
            <a:t>Работодатели, социальные партнеры</a:t>
          </a:r>
          <a:endParaRPr lang="ru-RU" dirty="0"/>
        </a:p>
      </dgm:t>
    </dgm:pt>
    <dgm:pt modelId="{200A4865-AC95-43A9-98ED-352AAC5E0968}" type="parTrans" cxnId="{A61DBE32-1636-4127-8E42-B94E879A2D44}">
      <dgm:prSet/>
      <dgm:spPr/>
      <dgm:t>
        <a:bodyPr/>
        <a:lstStyle/>
        <a:p>
          <a:endParaRPr lang="ru-RU"/>
        </a:p>
      </dgm:t>
    </dgm:pt>
    <dgm:pt modelId="{0528553D-554C-4983-A3E5-E8116AD575F6}" type="sibTrans" cxnId="{A61DBE32-1636-4127-8E42-B94E879A2D44}">
      <dgm:prSet/>
      <dgm:spPr/>
      <dgm:t>
        <a:bodyPr/>
        <a:lstStyle/>
        <a:p>
          <a:endParaRPr lang="ru-RU"/>
        </a:p>
      </dgm:t>
    </dgm:pt>
    <dgm:pt modelId="{1E9E0AAB-1E5F-42C6-9176-B8A731691B1A}">
      <dgm:prSet phldrT="[Текст]"/>
      <dgm:spPr/>
      <dgm:t>
        <a:bodyPr/>
        <a:lstStyle/>
        <a:p>
          <a:pPr rtl="0"/>
          <a:r>
            <a:rPr lang="ru-RU" i="0" u="none" strike="noStrike" cap="none">
              <a:latin typeface="Times New Roman"/>
              <a:ea typeface="Times New Roman"/>
              <a:cs typeface="Times New Roman"/>
              <a:sym typeface="Times New Roman"/>
            </a:rPr>
            <a:t>Профессиональные образовательные организации</a:t>
          </a:r>
          <a:endParaRPr lang="ru-RU" dirty="0"/>
        </a:p>
      </dgm:t>
    </dgm:pt>
    <dgm:pt modelId="{94443480-0464-4EEA-9936-3BA6B31E956B}" type="parTrans" cxnId="{B9334A62-015F-4C9E-B29F-20465E541B8B}">
      <dgm:prSet/>
      <dgm:spPr/>
      <dgm:t>
        <a:bodyPr/>
        <a:lstStyle/>
        <a:p>
          <a:endParaRPr lang="ru-RU"/>
        </a:p>
      </dgm:t>
    </dgm:pt>
    <dgm:pt modelId="{D2EFF65B-1A4E-4E1B-93B5-9E05A9C20AB8}" type="sibTrans" cxnId="{B9334A62-015F-4C9E-B29F-20465E541B8B}">
      <dgm:prSet/>
      <dgm:spPr/>
      <dgm:t>
        <a:bodyPr/>
        <a:lstStyle/>
        <a:p>
          <a:endParaRPr lang="ru-RU"/>
        </a:p>
      </dgm:t>
    </dgm:pt>
    <dgm:pt modelId="{DF749D1D-D681-444E-A34A-730B517FDDA2}">
      <dgm:prSet phldrT="[Текст]"/>
      <dgm:spPr/>
      <dgm:t>
        <a:bodyPr/>
        <a:lstStyle/>
        <a:p>
          <a:pPr rtl="0"/>
          <a:r>
            <a:rPr lang="ru-RU" i="0" u="none" strike="noStrike" cap="none">
              <a:latin typeface="Times New Roman"/>
              <a:ea typeface="Times New Roman"/>
              <a:cs typeface="Times New Roman"/>
              <a:sym typeface="Times New Roman"/>
            </a:rPr>
            <a:t>Компетентные, конкурентоспособные кадры</a:t>
          </a:r>
          <a:endParaRPr lang="ru-RU" dirty="0"/>
        </a:p>
      </dgm:t>
    </dgm:pt>
    <dgm:pt modelId="{A7C57A8C-0BDD-458E-9D19-D180F3A5AE21}" type="parTrans" cxnId="{E0DCF15F-A32E-4026-8EEF-53621F368280}">
      <dgm:prSet/>
      <dgm:spPr/>
      <dgm:t>
        <a:bodyPr/>
        <a:lstStyle/>
        <a:p>
          <a:endParaRPr lang="ru-RU"/>
        </a:p>
      </dgm:t>
    </dgm:pt>
    <dgm:pt modelId="{CF98D8FB-17E8-4385-93C1-9E4E94DE8B8B}" type="sibTrans" cxnId="{E0DCF15F-A32E-4026-8EEF-53621F368280}">
      <dgm:prSet/>
      <dgm:spPr/>
      <dgm:t>
        <a:bodyPr/>
        <a:lstStyle/>
        <a:p>
          <a:endParaRPr lang="ru-RU"/>
        </a:p>
      </dgm:t>
    </dgm:pt>
    <dgm:pt modelId="{1148082F-0276-423E-A48C-69DA89F1F7DC}" type="pres">
      <dgm:prSet presAssocID="{67D10D32-A02A-4D5D-B7C0-213089DF2EFC}" presName="Name0" presStyleCnt="0">
        <dgm:presLayoutVars>
          <dgm:dir/>
          <dgm:resizeHandles val="exact"/>
        </dgm:presLayoutVars>
      </dgm:prSet>
      <dgm:spPr/>
    </dgm:pt>
    <dgm:pt modelId="{896FCEF3-AFDB-400C-9498-8208DBF35209}" type="pres">
      <dgm:prSet presAssocID="{67D10D32-A02A-4D5D-B7C0-213089DF2EFC}" presName="fgShape" presStyleLbl="fgShp" presStyleIdx="0" presStyleCnt="1"/>
      <dgm:spPr/>
    </dgm:pt>
    <dgm:pt modelId="{470265FC-D9C2-433D-BE3C-4D529B463B56}" type="pres">
      <dgm:prSet presAssocID="{67D10D32-A02A-4D5D-B7C0-213089DF2EFC}" presName="linComp" presStyleCnt="0"/>
      <dgm:spPr/>
    </dgm:pt>
    <dgm:pt modelId="{8403F621-6894-414E-B3C0-57DAAAB43E27}" type="pres">
      <dgm:prSet presAssocID="{62B7A4F9-F04E-406B-B0F8-4FF982AB22D4}" presName="compNode" presStyleCnt="0"/>
      <dgm:spPr/>
    </dgm:pt>
    <dgm:pt modelId="{ADF84FA4-17A1-496E-9737-4A4205510303}" type="pres">
      <dgm:prSet presAssocID="{62B7A4F9-F04E-406B-B0F8-4FF982AB22D4}" presName="bkgdShape" presStyleLbl="node1" presStyleIdx="0" presStyleCnt="3"/>
      <dgm:spPr/>
    </dgm:pt>
    <dgm:pt modelId="{1A2394E1-8A3F-43D7-AB29-142E6A62A68E}" type="pres">
      <dgm:prSet presAssocID="{62B7A4F9-F04E-406B-B0F8-4FF982AB22D4}" presName="nodeTx" presStyleLbl="node1" presStyleIdx="0" presStyleCnt="3">
        <dgm:presLayoutVars>
          <dgm:bulletEnabled val="1"/>
        </dgm:presLayoutVars>
      </dgm:prSet>
      <dgm:spPr/>
    </dgm:pt>
    <dgm:pt modelId="{26095675-362A-4596-A1BA-89CA7973E35B}" type="pres">
      <dgm:prSet presAssocID="{62B7A4F9-F04E-406B-B0F8-4FF982AB22D4}" presName="invisiNode" presStyleLbl="node1" presStyleIdx="0" presStyleCnt="3"/>
      <dgm:spPr/>
    </dgm:pt>
    <dgm:pt modelId="{965E8225-5992-44A9-8DC2-9AD241811C54}" type="pres">
      <dgm:prSet presAssocID="{62B7A4F9-F04E-406B-B0F8-4FF982AB22D4}" presName="imagNod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6BD0A98-C2D7-4A61-8116-9E92DADC6B68}" type="pres">
      <dgm:prSet presAssocID="{0528553D-554C-4983-A3E5-E8116AD575F6}" presName="sibTrans" presStyleLbl="sibTrans2D1" presStyleIdx="0" presStyleCnt="0"/>
      <dgm:spPr/>
    </dgm:pt>
    <dgm:pt modelId="{046536C7-E10D-4DB2-B6EA-78ECFA735DDE}" type="pres">
      <dgm:prSet presAssocID="{1E9E0AAB-1E5F-42C6-9176-B8A731691B1A}" presName="compNode" presStyleCnt="0"/>
      <dgm:spPr/>
    </dgm:pt>
    <dgm:pt modelId="{55BDB53E-5D95-4D90-8F30-8DCA9C959360}" type="pres">
      <dgm:prSet presAssocID="{1E9E0AAB-1E5F-42C6-9176-B8A731691B1A}" presName="bkgdShape" presStyleLbl="node1" presStyleIdx="1" presStyleCnt="3"/>
      <dgm:spPr/>
    </dgm:pt>
    <dgm:pt modelId="{DB978879-610C-45AE-929A-5B0BA8A490C1}" type="pres">
      <dgm:prSet presAssocID="{1E9E0AAB-1E5F-42C6-9176-B8A731691B1A}" presName="nodeTx" presStyleLbl="node1" presStyleIdx="1" presStyleCnt="3">
        <dgm:presLayoutVars>
          <dgm:bulletEnabled val="1"/>
        </dgm:presLayoutVars>
      </dgm:prSet>
      <dgm:spPr/>
    </dgm:pt>
    <dgm:pt modelId="{EDDC4B37-AA2A-4793-9E54-E37CEC32458D}" type="pres">
      <dgm:prSet presAssocID="{1E9E0AAB-1E5F-42C6-9176-B8A731691B1A}" presName="invisiNode" presStyleLbl="node1" presStyleIdx="1" presStyleCnt="3"/>
      <dgm:spPr/>
    </dgm:pt>
    <dgm:pt modelId="{5103A358-9C78-4634-8B32-E469A46C99E9}" type="pres">
      <dgm:prSet presAssocID="{1E9E0AAB-1E5F-42C6-9176-B8A731691B1A}" presName="imagNod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11A39CB-867F-4137-998F-FA6082CB7E8E}" type="pres">
      <dgm:prSet presAssocID="{D2EFF65B-1A4E-4E1B-93B5-9E05A9C20AB8}" presName="sibTrans" presStyleLbl="sibTrans2D1" presStyleIdx="0" presStyleCnt="0"/>
      <dgm:spPr/>
    </dgm:pt>
    <dgm:pt modelId="{58E91640-7BBD-43CC-A582-11D74CD021D4}" type="pres">
      <dgm:prSet presAssocID="{DF749D1D-D681-444E-A34A-730B517FDDA2}" presName="compNode" presStyleCnt="0"/>
      <dgm:spPr/>
    </dgm:pt>
    <dgm:pt modelId="{91D02E8B-4B6F-4497-8DE8-71BE5100F192}" type="pres">
      <dgm:prSet presAssocID="{DF749D1D-D681-444E-A34A-730B517FDDA2}" presName="bkgdShape" presStyleLbl="node1" presStyleIdx="2" presStyleCnt="3"/>
      <dgm:spPr/>
    </dgm:pt>
    <dgm:pt modelId="{9497D219-6CF9-4F0A-BCA2-29A062369069}" type="pres">
      <dgm:prSet presAssocID="{DF749D1D-D681-444E-A34A-730B517FDDA2}" presName="nodeTx" presStyleLbl="node1" presStyleIdx="2" presStyleCnt="3">
        <dgm:presLayoutVars>
          <dgm:bulletEnabled val="1"/>
        </dgm:presLayoutVars>
      </dgm:prSet>
      <dgm:spPr/>
    </dgm:pt>
    <dgm:pt modelId="{30CAF24B-7098-4BA7-A762-4F69C6B2ECE1}" type="pres">
      <dgm:prSet presAssocID="{DF749D1D-D681-444E-A34A-730B517FDDA2}" presName="invisiNode" presStyleLbl="node1" presStyleIdx="2" presStyleCnt="3"/>
      <dgm:spPr/>
    </dgm:pt>
    <dgm:pt modelId="{86FB0C71-57F9-49A0-BFF0-BFF2C88D3A2F}" type="pres">
      <dgm:prSet presAssocID="{DF749D1D-D681-444E-A34A-730B517FDDA2}" presName="imagNod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5C75F123-02DF-4C4E-960C-33D561829F61}" type="presOf" srcId="{62B7A4F9-F04E-406B-B0F8-4FF982AB22D4}" destId="{1A2394E1-8A3F-43D7-AB29-142E6A62A68E}" srcOrd="1" destOrd="0" presId="urn:microsoft.com/office/officeart/2005/8/layout/hList7"/>
    <dgm:cxn modelId="{EB00912A-648B-4CD2-A439-0E16341813EF}" type="presOf" srcId="{67D10D32-A02A-4D5D-B7C0-213089DF2EFC}" destId="{1148082F-0276-423E-A48C-69DA89F1F7DC}" srcOrd="0" destOrd="0" presId="urn:microsoft.com/office/officeart/2005/8/layout/hList7"/>
    <dgm:cxn modelId="{9293142B-DB14-4E32-8E2C-EBD441F6A6D1}" type="presOf" srcId="{1E9E0AAB-1E5F-42C6-9176-B8A731691B1A}" destId="{DB978879-610C-45AE-929A-5B0BA8A490C1}" srcOrd="1" destOrd="0" presId="urn:microsoft.com/office/officeart/2005/8/layout/hList7"/>
    <dgm:cxn modelId="{A61DBE32-1636-4127-8E42-B94E879A2D44}" srcId="{67D10D32-A02A-4D5D-B7C0-213089DF2EFC}" destId="{62B7A4F9-F04E-406B-B0F8-4FF982AB22D4}" srcOrd="0" destOrd="0" parTransId="{200A4865-AC95-43A9-98ED-352AAC5E0968}" sibTransId="{0528553D-554C-4983-A3E5-E8116AD575F6}"/>
    <dgm:cxn modelId="{5A515A35-AFC3-4B4B-BD6C-8957E513A3CE}" type="presOf" srcId="{62B7A4F9-F04E-406B-B0F8-4FF982AB22D4}" destId="{ADF84FA4-17A1-496E-9737-4A4205510303}" srcOrd="0" destOrd="0" presId="urn:microsoft.com/office/officeart/2005/8/layout/hList7"/>
    <dgm:cxn modelId="{FC8E1439-F639-49F4-A557-D90A2904E40F}" type="presOf" srcId="{D2EFF65B-1A4E-4E1B-93B5-9E05A9C20AB8}" destId="{611A39CB-867F-4137-998F-FA6082CB7E8E}" srcOrd="0" destOrd="0" presId="urn:microsoft.com/office/officeart/2005/8/layout/hList7"/>
    <dgm:cxn modelId="{6E3FDB3C-5E61-4884-8479-CB8369E03F90}" type="presOf" srcId="{DF749D1D-D681-444E-A34A-730B517FDDA2}" destId="{91D02E8B-4B6F-4497-8DE8-71BE5100F192}" srcOrd="0" destOrd="0" presId="urn:microsoft.com/office/officeart/2005/8/layout/hList7"/>
    <dgm:cxn modelId="{E0DCF15F-A32E-4026-8EEF-53621F368280}" srcId="{67D10D32-A02A-4D5D-B7C0-213089DF2EFC}" destId="{DF749D1D-D681-444E-A34A-730B517FDDA2}" srcOrd="2" destOrd="0" parTransId="{A7C57A8C-0BDD-458E-9D19-D180F3A5AE21}" sibTransId="{CF98D8FB-17E8-4385-93C1-9E4E94DE8B8B}"/>
    <dgm:cxn modelId="{B9334A62-015F-4C9E-B29F-20465E541B8B}" srcId="{67D10D32-A02A-4D5D-B7C0-213089DF2EFC}" destId="{1E9E0AAB-1E5F-42C6-9176-B8A731691B1A}" srcOrd="1" destOrd="0" parTransId="{94443480-0464-4EEA-9936-3BA6B31E956B}" sibTransId="{D2EFF65B-1A4E-4E1B-93B5-9E05A9C20AB8}"/>
    <dgm:cxn modelId="{7A0AC767-653D-4E5C-B6C1-3381C0ADCCB7}" type="presOf" srcId="{1E9E0AAB-1E5F-42C6-9176-B8A731691B1A}" destId="{55BDB53E-5D95-4D90-8F30-8DCA9C959360}" srcOrd="0" destOrd="0" presId="urn:microsoft.com/office/officeart/2005/8/layout/hList7"/>
    <dgm:cxn modelId="{37573358-B6FC-4D6C-AF50-8CA9988F9342}" type="presOf" srcId="{0528553D-554C-4983-A3E5-E8116AD575F6}" destId="{06BD0A98-C2D7-4A61-8116-9E92DADC6B68}" srcOrd="0" destOrd="0" presId="urn:microsoft.com/office/officeart/2005/8/layout/hList7"/>
    <dgm:cxn modelId="{8236ACE5-65C9-41FE-BBB3-D21C2DC48862}" type="presOf" srcId="{DF749D1D-D681-444E-A34A-730B517FDDA2}" destId="{9497D219-6CF9-4F0A-BCA2-29A062369069}" srcOrd="1" destOrd="0" presId="urn:microsoft.com/office/officeart/2005/8/layout/hList7"/>
    <dgm:cxn modelId="{91F558CE-F9C7-4B0F-9251-E9CBDC9755F1}" type="presParOf" srcId="{1148082F-0276-423E-A48C-69DA89F1F7DC}" destId="{896FCEF3-AFDB-400C-9498-8208DBF35209}" srcOrd="0" destOrd="0" presId="urn:microsoft.com/office/officeart/2005/8/layout/hList7"/>
    <dgm:cxn modelId="{EA8C25EF-9AAD-41B6-99CB-DF12996543B8}" type="presParOf" srcId="{1148082F-0276-423E-A48C-69DA89F1F7DC}" destId="{470265FC-D9C2-433D-BE3C-4D529B463B56}" srcOrd="1" destOrd="0" presId="urn:microsoft.com/office/officeart/2005/8/layout/hList7"/>
    <dgm:cxn modelId="{AD2E0229-8CF1-41BF-B4E1-B42B2B6E778D}" type="presParOf" srcId="{470265FC-D9C2-433D-BE3C-4D529B463B56}" destId="{8403F621-6894-414E-B3C0-57DAAAB43E27}" srcOrd="0" destOrd="0" presId="urn:microsoft.com/office/officeart/2005/8/layout/hList7"/>
    <dgm:cxn modelId="{575232F3-A551-4538-AB12-9846E3CA9A95}" type="presParOf" srcId="{8403F621-6894-414E-B3C0-57DAAAB43E27}" destId="{ADF84FA4-17A1-496E-9737-4A4205510303}" srcOrd="0" destOrd="0" presId="urn:microsoft.com/office/officeart/2005/8/layout/hList7"/>
    <dgm:cxn modelId="{2C9A8F08-E50E-4600-B8E1-A8FE58F5890C}" type="presParOf" srcId="{8403F621-6894-414E-B3C0-57DAAAB43E27}" destId="{1A2394E1-8A3F-43D7-AB29-142E6A62A68E}" srcOrd="1" destOrd="0" presId="urn:microsoft.com/office/officeart/2005/8/layout/hList7"/>
    <dgm:cxn modelId="{490C3528-BFB4-4C7A-A489-10C1C3219D43}" type="presParOf" srcId="{8403F621-6894-414E-B3C0-57DAAAB43E27}" destId="{26095675-362A-4596-A1BA-89CA7973E35B}" srcOrd="2" destOrd="0" presId="urn:microsoft.com/office/officeart/2005/8/layout/hList7"/>
    <dgm:cxn modelId="{EFA7FB2E-4FE4-46F0-87EE-1591EFF7AE4A}" type="presParOf" srcId="{8403F621-6894-414E-B3C0-57DAAAB43E27}" destId="{965E8225-5992-44A9-8DC2-9AD241811C54}" srcOrd="3" destOrd="0" presId="urn:microsoft.com/office/officeart/2005/8/layout/hList7"/>
    <dgm:cxn modelId="{AA5934CA-1EFD-4C1C-89DF-E50B2C2B40D3}" type="presParOf" srcId="{470265FC-D9C2-433D-BE3C-4D529B463B56}" destId="{06BD0A98-C2D7-4A61-8116-9E92DADC6B68}" srcOrd="1" destOrd="0" presId="urn:microsoft.com/office/officeart/2005/8/layout/hList7"/>
    <dgm:cxn modelId="{2C2203BA-F047-4068-B37D-36AAF95B554D}" type="presParOf" srcId="{470265FC-D9C2-433D-BE3C-4D529B463B56}" destId="{046536C7-E10D-4DB2-B6EA-78ECFA735DDE}" srcOrd="2" destOrd="0" presId="urn:microsoft.com/office/officeart/2005/8/layout/hList7"/>
    <dgm:cxn modelId="{1C4F03DC-90FC-4CFC-9DB5-F0A5A435C06B}" type="presParOf" srcId="{046536C7-E10D-4DB2-B6EA-78ECFA735DDE}" destId="{55BDB53E-5D95-4D90-8F30-8DCA9C959360}" srcOrd="0" destOrd="0" presId="urn:microsoft.com/office/officeart/2005/8/layout/hList7"/>
    <dgm:cxn modelId="{3A36C760-2739-4F99-BEDD-CAC7A908D0D1}" type="presParOf" srcId="{046536C7-E10D-4DB2-B6EA-78ECFA735DDE}" destId="{DB978879-610C-45AE-929A-5B0BA8A490C1}" srcOrd="1" destOrd="0" presId="urn:microsoft.com/office/officeart/2005/8/layout/hList7"/>
    <dgm:cxn modelId="{A74DE837-289E-4FA3-AA64-35D3081C8F90}" type="presParOf" srcId="{046536C7-E10D-4DB2-B6EA-78ECFA735DDE}" destId="{EDDC4B37-AA2A-4793-9E54-E37CEC32458D}" srcOrd="2" destOrd="0" presId="urn:microsoft.com/office/officeart/2005/8/layout/hList7"/>
    <dgm:cxn modelId="{6877FFC9-A447-437E-B3EF-5571639925FC}" type="presParOf" srcId="{046536C7-E10D-4DB2-B6EA-78ECFA735DDE}" destId="{5103A358-9C78-4634-8B32-E469A46C99E9}" srcOrd="3" destOrd="0" presId="urn:microsoft.com/office/officeart/2005/8/layout/hList7"/>
    <dgm:cxn modelId="{EB47F407-4EED-4451-9AC5-0DC118EECD41}" type="presParOf" srcId="{470265FC-D9C2-433D-BE3C-4D529B463B56}" destId="{611A39CB-867F-4137-998F-FA6082CB7E8E}" srcOrd="3" destOrd="0" presId="urn:microsoft.com/office/officeart/2005/8/layout/hList7"/>
    <dgm:cxn modelId="{DAF38132-1D70-42ED-A78A-381C7B3A68B8}" type="presParOf" srcId="{470265FC-D9C2-433D-BE3C-4D529B463B56}" destId="{58E91640-7BBD-43CC-A582-11D74CD021D4}" srcOrd="4" destOrd="0" presId="urn:microsoft.com/office/officeart/2005/8/layout/hList7"/>
    <dgm:cxn modelId="{FBF80A7D-0CBE-42CA-8F4E-18EACAE50CFB}" type="presParOf" srcId="{58E91640-7BBD-43CC-A582-11D74CD021D4}" destId="{91D02E8B-4B6F-4497-8DE8-71BE5100F192}" srcOrd="0" destOrd="0" presId="urn:microsoft.com/office/officeart/2005/8/layout/hList7"/>
    <dgm:cxn modelId="{1E3ACD1C-B5C7-4A17-B554-E9F94218D780}" type="presParOf" srcId="{58E91640-7BBD-43CC-A582-11D74CD021D4}" destId="{9497D219-6CF9-4F0A-BCA2-29A062369069}" srcOrd="1" destOrd="0" presId="urn:microsoft.com/office/officeart/2005/8/layout/hList7"/>
    <dgm:cxn modelId="{FF75A30A-4CA2-42C0-B106-3D496BB796CE}" type="presParOf" srcId="{58E91640-7BBD-43CC-A582-11D74CD021D4}" destId="{30CAF24B-7098-4BA7-A762-4F69C6B2ECE1}" srcOrd="2" destOrd="0" presId="urn:microsoft.com/office/officeart/2005/8/layout/hList7"/>
    <dgm:cxn modelId="{5CE966DF-7050-430D-ACD3-20B240F44229}" type="presParOf" srcId="{58E91640-7BBD-43CC-A582-11D74CD021D4}" destId="{86FB0C71-57F9-49A0-BFF0-BFF2C88D3A2F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4FE151-1201-477E-AA3D-A4A54FBFE564}" type="doc">
      <dgm:prSet loTypeId="urn:microsoft.com/office/officeart/2008/layout/PictureAccentList" loCatId="list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2674C27C-E5A7-40EC-B587-0639018D2072}">
      <dgm:prSet phldrT="[Текст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sz="2000" b="1" i="0" u="none" strike="noStrike" cap="none" dirty="0">
              <a:latin typeface="Times New Roman"/>
              <a:ea typeface="Times New Roman"/>
              <a:cs typeface="Times New Roman"/>
              <a:sym typeface="Times New Roman"/>
            </a:rPr>
            <a:t>Основные направления взаимодействия с работодателями-социальными партнерами</a:t>
          </a:r>
          <a:endParaRPr lang="ru-RU" sz="2000" b="1" dirty="0"/>
        </a:p>
      </dgm:t>
    </dgm:pt>
    <dgm:pt modelId="{8D19FFF9-E98C-46C9-A0B4-7230E85F6E14}" type="parTrans" cxnId="{55AB75BD-227F-4F1C-A6F9-25101ABC78F1}">
      <dgm:prSet/>
      <dgm:spPr/>
      <dgm:t>
        <a:bodyPr/>
        <a:lstStyle/>
        <a:p>
          <a:endParaRPr lang="ru-RU" sz="1800"/>
        </a:p>
      </dgm:t>
    </dgm:pt>
    <dgm:pt modelId="{46897F6A-41DE-47EA-8A8F-B94B371D32A7}" type="sibTrans" cxnId="{55AB75BD-227F-4F1C-A6F9-25101ABC78F1}">
      <dgm:prSet/>
      <dgm:spPr/>
      <dgm:t>
        <a:bodyPr/>
        <a:lstStyle/>
        <a:p>
          <a:endParaRPr lang="ru-RU" sz="1800"/>
        </a:p>
      </dgm:t>
    </dgm:pt>
    <dgm:pt modelId="{261B79AC-3C33-417C-B743-3B228C71310E}">
      <dgm:prSet phldrT="[Текст]" custT="1"/>
      <dgm:spPr/>
      <dgm:t>
        <a:bodyPr/>
        <a:lstStyle/>
        <a:p>
          <a:r>
            <a:rPr lang="ru-RU" sz="1800" i="0" u="none" strike="noStrike" cap="none">
              <a:latin typeface="Times New Roman"/>
              <a:ea typeface="Times New Roman"/>
              <a:cs typeface="Times New Roman"/>
              <a:sym typeface="Times New Roman"/>
            </a:rPr>
            <a:t>Участие в формировании и реализации ОПОП по специальностям</a:t>
          </a:r>
          <a:endParaRPr lang="ru-RU" sz="1800" dirty="0"/>
        </a:p>
      </dgm:t>
    </dgm:pt>
    <dgm:pt modelId="{6A6DFD16-22D5-4F82-AC95-4025438D9666}" type="parTrans" cxnId="{F628D20C-8BD4-4671-81DC-80E9F639DA04}">
      <dgm:prSet/>
      <dgm:spPr/>
      <dgm:t>
        <a:bodyPr/>
        <a:lstStyle/>
        <a:p>
          <a:endParaRPr lang="ru-RU" sz="1800"/>
        </a:p>
      </dgm:t>
    </dgm:pt>
    <dgm:pt modelId="{8E5F0DE0-8940-44FA-8FA8-A28A50C37812}" type="sibTrans" cxnId="{F628D20C-8BD4-4671-81DC-80E9F639DA04}">
      <dgm:prSet/>
      <dgm:spPr/>
      <dgm:t>
        <a:bodyPr/>
        <a:lstStyle/>
        <a:p>
          <a:endParaRPr lang="ru-RU" sz="1800"/>
        </a:p>
      </dgm:t>
    </dgm:pt>
    <dgm:pt modelId="{B8646BCC-AA90-4019-AA2B-37DFF00CA699}">
      <dgm:prSet phldrT="[Текст]" custT="1"/>
      <dgm:spPr/>
      <dgm:t>
        <a:bodyPr/>
        <a:lstStyle/>
        <a:p>
          <a:pPr rtl="0"/>
          <a:r>
            <a:rPr lang="ru-RU" sz="1800" i="0" u="none" strike="noStrike" cap="none">
              <a:latin typeface="Times New Roman"/>
              <a:ea typeface="Times New Roman"/>
              <a:cs typeface="Times New Roman"/>
              <a:sym typeface="Times New Roman"/>
            </a:rPr>
            <a:t>Внесение коррективов в содержание рабочих программ и оценочных средств по специальностям</a:t>
          </a:r>
          <a:endParaRPr lang="ru-RU" sz="1800" dirty="0"/>
        </a:p>
      </dgm:t>
    </dgm:pt>
    <dgm:pt modelId="{F6C0062A-852C-4835-AEF4-2584E7ACF7EA}" type="parTrans" cxnId="{9E115D48-C414-49A3-A007-E4E46D6D0136}">
      <dgm:prSet/>
      <dgm:spPr/>
      <dgm:t>
        <a:bodyPr/>
        <a:lstStyle/>
        <a:p>
          <a:endParaRPr lang="ru-RU" sz="1800"/>
        </a:p>
      </dgm:t>
    </dgm:pt>
    <dgm:pt modelId="{321CABF2-90E2-41B3-A9A8-AFBDF2A8FFF7}" type="sibTrans" cxnId="{9E115D48-C414-49A3-A007-E4E46D6D0136}">
      <dgm:prSet/>
      <dgm:spPr/>
      <dgm:t>
        <a:bodyPr/>
        <a:lstStyle/>
        <a:p>
          <a:endParaRPr lang="ru-RU" sz="1800"/>
        </a:p>
      </dgm:t>
    </dgm:pt>
    <dgm:pt modelId="{EDD82E50-FAC5-4228-9F6D-B5F16B446890}">
      <dgm:prSet phldrT="[Текст]" custT="1"/>
      <dgm:spPr/>
      <dgm:t>
        <a:bodyPr/>
        <a:lstStyle/>
        <a:p>
          <a:pPr rtl="0"/>
          <a:r>
            <a:rPr lang="ru-RU" sz="1800" i="0" u="none" strike="noStrike" cap="none">
              <a:latin typeface="Times New Roman"/>
              <a:ea typeface="Times New Roman"/>
              <a:cs typeface="Times New Roman"/>
              <a:sym typeface="Times New Roman"/>
            </a:rPr>
            <a:t>Реализация дисциплин профессионального цикла в качестве преподавателей-совместителей</a:t>
          </a:r>
          <a:endParaRPr lang="ru-RU" sz="1800" dirty="0"/>
        </a:p>
      </dgm:t>
    </dgm:pt>
    <dgm:pt modelId="{E38E0C6C-CC61-45DE-B9CE-82E2743C7815}" type="parTrans" cxnId="{520E05A4-B4F0-49B5-B619-0353DF088802}">
      <dgm:prSet/>
      <dgm:spPr/>
      <dgm:t>
        <a:bodyPr/>
        <a:lstStyle/>
        <a:p>
          <a:endParaRPr lang="ru-RU" sz="1800"/>
        </a:p>
      </dgm:t>
    </dgm:pt>
    <dgm:pt modelId="{9BCFF7D5-F06F-4C94-B48F-F4A5D5EFFE46}" type="sibTrans" cxnId="{520E05A4-B4F0-49B5-B619-0353DF088802}">
      <dgm:prSet/>
      <dgm:spPr/>
      <dgm:t>
        <a:bodyPr/>
        <a:lstStyle/>
        <a:p>
          <a:endParaRPr lang="ru-RU" sz="1800"/>
        </a:p>
      </dgm:t>
    </dgm:pt>
    <dgm:pt modelId="{4107BB48-F226-466B-B3D4-C760E037326D}">
      <dgm:prSet phldrT="[Текст]" custT="1"/>
      <dgm:spPr/>
      <dgm:t>
        <a:bodyPr/>
        <a:lstStyle/>
        <a:p>
          <a:pPr rtl="0"/>
          <a:r>
            <a:rPr lang="ru-RU" sz="1800" i="0" u="none" strike="noStrike" cap="none">
              <a:latin typeface="Times New Roman"/>
              <a:ea typeface="Times New Roman"/>
              <a:cs typeface="Times New Roman"/>
              <a:sym typeface="Times New Roman"/>
            </a:rPr>
            <a:t>Предоставление баз практики и организация деятельности студентов в период производственной практики</a:t>
          </a:r>
          <a:endParaRPr lang="ru-RU" sz="1800" dirty="0"/>
        </a:p>
      </dgm:t>
    </dgm:pt>
    <dgm:pt modelId="{F0393CDF-2448-4DED-B3B8-B20C5C5DB3A0}" type="parTrans" cxnId="{65639B99-EF0C-4B04-A748-A5BD717A7C42}">
      <dgm:prSet/>
      <dgm:spPr/>
      <dgm:t>
        <a:bodyPr/>
        <a:lstStyle/>
        <a:p>
          <a:endParaRPr lang="ru-RU" sz="1800"/>
        </a:p>
      </dgm:t>
    </dgm:pt>
    <dgm:pt modelId="{717EB048-E135-43FA-9241-AF68417853DA}" type="sibTrans" cxnId="{65639B99-EF0C-4B04-A748-A5BD717A7C42}">
      <dgm:prSet/>
      <dgm:spPr/>
      <dgm:t>
        <a:bodyPr/>
        <a:lstStyle/>
        <a:p>
          <a:endParaRPr lang="ru-RU" sz="1800"/>
        </a:p>
      </dgm:t>
    </dgm:pt>
    <dgm:pt modelId="{07791B45-3C5C-4CF0-9925-1FF02DEF8CEF}">
      <dgm:prSet phldrT="[Текст]" custT="1"/>
      <dgm:spPr/>
      <dgm:t>
        <a:bodyPr/>
        <a:lstStyle/>
        <a:p>
          <a:pPr rtl="0"/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Участие в организации и проведении стажировок для преподавателей</a:t>
          </a:r>
        </a:p>
      </dgm:t>
    </dgm:pt>
    <dgm:pt modelId="{4B82F6C9-D14E-4780-8657-EADEB5855FEE}" type="parTrans" cxnId="{7A68E543-EFE8-46C1-851A-C4D49F228063}">
      <dgm:prSet/>
      <dgm:spPr/>
      <dgm:t>
        <a:bodyPr/>
        <a:lstStyle/>
        <a:p>
          <a:endParaRPr lang="ru-RU" sz="1800"/>
        </a:p>
      </dgm:t>
    </dgm:pt>
    <dgm:pt modelId="{82A31A11-1188-47D7-9B83-E011139A54E5}" type="sibTrans" cxnId="{7A68E543-EFE8-46C1-851A-C4D49F228063}">
      <dgm:prSet/>
      <dgm:spPr/>
      <dgm:t>
        <a:bodyPr/>
        <a:lstStyle/>
        <a:p>
          <a:endParaRPr lang="ru-RU" sz="1800"/>
        </a:p>
      </dgm:t>
    </dgm:pt>
    <dgm:pt modelId="{56B02C2E-BFB8-46A7-AE65-7A929B4D7B78}" type="pres">
      <dgm:prSet presAssocID="{DC4FE151-1201-477E-AA3D-A4A54FBFE564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96942003-0B59-4C48-992C-D5A456BFEDE2}" type="pres">
      <dgm:prSet presAssocID="{2674C27C-E5A7-40EC-B587-0639018D2072}" presName="root" presStyleCnt="0">
        <dgm:presLayoutVars>
          <dgm:chMax/>
          <dgm:chPref val="4"/>
        </dgm:presLayoutVars>
      </dgm:prSet>
      <dgm:spPr/>
    </dgm:pt>
    <dgm:pt modelId="{EF201FA7-BAD4-438D-B2D1-DBD278FD544A}" type="pres">
      <dgm:prSet presAssocID="{2674C27C-E5A7-40EC-B587-0639018D2072}" presName="rootComposite" presStyleCnt="0">
        <dgm:presLayoutVars/>
      </dgm:prSet>
      <dgm:spPr/>
    </dgm:pt>
    <dgm:pt modelId="{CCC6D5F2-650D-4047-9E35-3EEFE04F9109}" type="pres">
      <dgm:prSet presAssocID="{2674C27C-E5A7-40EC-B587-0639018D2072}" presName="rootText" presStyleLbl="node0" presStyleIdx="0" presStyleCnt="1">
        <dgm:presLayoutVars>
          <dgm:chMax/>
          <dgm:chPref val="4"/>
        </dgm:presLayoutVars>
      </dgm:prSet>
      <dgm:spPr/>
    </dgm:pt>
    <dgm:pt modelId="{4B98649F-D090-47CC-9DC1-90EB7BFE4DEC}" type="pres">
      <dgm:prSet presAssocID="{2674C27C-E5A7-40EC-B587-0639018D2072}" presName="childShape" presStyleCnt="0">
        <dgm:presLayoutVars>
          <dgm:chMax val="0"/>
          <dgm:chPref val="0"/>
        </dgm:presLayoutVars>
      </dgm:prSet>
      <dgm:spPr/>
    </dgm:pt>
    <dgm:pt modelId="{3E184E53-7D20-40EE-8BB6-B68EB4A28B8E}" type="pres">
      <dgm:prSet presAssocID="{261B79AC-3C33-417C-B743-3B228C71310E}" presName="childComposite" presStyleCnt="0">
        <dgm:presLayoutVars>
          <dgm:chMax val="0"/>
          <dgm:chPref val="0"/>
        </dgm:presLayoutVars>
      </dgm:prSet>
      <dgm:spPr/>
    </dgm:pt>
    <dgm:pt modelId="{4821D9F0-260A-4DFA-8A94-65174B04C1B0}" type="pres">
      <dgm:prSet presAssocID="{261B79AC-3C33-417C-B743-3B228C71310E}" presName="Image" presStyleLbl="node1" presStyleIdx="0" presStyleCnt="5"/>
      <dgm:spPr>
        <a:blipFill rotWithShape="1">
          <a:blip xmlns:r="http://schemas.openxmlformats.org/officeDocument/2006/relationships" r:embed="rId1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4F55C9BE-FB81-465D-814A-8BAFA97FC6D6}" type="pres">
      <dgm:prSet presAssocID="{261B79AC-3C33-417C-B743-3B228C71310E}" presName="childText" presStyleLbl="lnNode1" presStyleIdx="0" presStyleCnt="5">
        <dgm:presLayoutVars>
          <dgm:chMax val="0"/>
          <dgm:chPref val="0"/>
          <dgm:bulletEnabled val="1"/>
        </dgm:presLayoutVars>
      </dgm:prSet>
      <dgm:spPr/>
    </dgm:pt>
    <dgm:pt modelId="{70731685-7E9B-4AA2-9C98-FC7F99402D7C}" type="pres">
      <dgm:prSet presAssocID="{B8646BCC-AA90-4019-AA2B-37DFF00CA699}" presName="childComposite" presStyleCnt="0">
        <dgm:presLayoutVars>
          <dgm:chMax val="0"/>
          <dgm:chPref val="0"/>
        </dgm:presLayoutVars>
      </dgm:prSet>
      <dgm:spPr/>
    </dgm:pt>
    <dgm:pt modelId="{284EE0E7-F7D8-4811-95AB-058593C7A673}" type="pres">
      <dgm:prSet presAssocID="{B8646BCC-AA90-4019-AA2B-37DFF00CA699}" presName="Image" presStyleLbl="nod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7249E9E3-AEEA-4E19-83E2-25F3759EA0B9}" type="pres">
      <dgm:prSet presAssocID="{B8646BCC-AA90-4019-AA2B-37DFF00CA699}" presName="childText" presStyleLbl="lnNode1" presStyleIdx="1" presStyleCnt="5">
        <dgm:presLayoutVars>
          <dgm:chMax val="0"/>
          <dgm:chPref val="0"/>
          <dgm:bulletEnabled val="1"/>
        </dgm:presLayoutVars>
      </dgm:prSet>
      <dgm:spPr/>
    </dgm:pt>
    <dgm:pt modelId="{76B7CEC1-050F-4476-BF40-1666C4003E93}" type="pres">
      <dgm:prSet presAssocID="{EDD82E50-FAC5-4228-9F6D-B5F16B446890}" presName="childComposite" presStyleCnt="0">
        <dgm:presLayoutVars>
          <dgm:chMax val="0"/>
          <dgm:chPref val="0"/>
        </dgm:presLayoutVars>
      </dgm:prSet>
      <dgm:spPr/>
    </dgm:pt>
    <dgm:pt modelId="{A225EA0F-11E8-4C43-B79B-C5E964E806E6}" type="pres">
      <dgm:prSet presAssocID="{EDD82E50-FAC5-4228-9F6D-B5F16B446890}" presName="Image" presStyleLbl="node1" presStyleIdx="2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F8A47DA-5589-488D-82A9-9ACB30841DC0}" type="pres">
      <dgm:prSet presAssocID="{EDD82E50-FAC5-4228-9F6D-B5F16B446890}" presName="childText" presStyleLbl="lnNode1" presStyleIdx="2" presStyleCnt="5">
        <dgm:presLayoutVars>
          <dgm:chMax val="0"/>
          <dgm:chPref val="0"/>
          <dgm:bulletEnabled val="1"/>
        </dgm:presLayoutVars>
      </dgm:prSet>
      <dgm:spPr/>
    </dgm:pt>
    <dgm:pt modelId="{2B1CE641-93EF-4B9D-8873-DC61ACA409D4}" type="pres">
      <dgm:prSet presAssocID="{4107BB48-F226-466B-B3D4-C760E037326D}" presName="childComposite" presStyleCnt="0">
        <dgm:presLayoutVars>
          <dgm:chMax val="0"/>
          <dgm:chPref val="0"/>
        </dgm:presLayoutVars>
      </dgm:prSet>
      <dgm:spPr/>
    </dgm:pt>
    <dgm:pt modelId="{01115968-4235-4C60-AF7B-8B3E07484D61}" type="pres">
      <dgm:prSet presAssocID="{4107BB48-F226-466B-B3D4-C760E037326D}" presName="Image" presStyleLbl="node1" presStyleIdx="3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9902C4E-0134-4379-9918-874F9D247F08}" type="pres">
      <dgm:prSet presAssocID="{4107BB48-F226-466B-B3D4-C760E037326D}" presName="childText" presStyleLbl="lnNode1" presStyleIdx="3" presStyleCnt="5">
        <dgm:presLayoutVars>
          <dgm:chMax val="0"/>
          <dgm:chPref val="0"/>
          <dgm:bulletEnabled val="1"/>
        </dgm:presLayoutVars>
      </dgm:prSet>
      <dgm:spPr/>
    </dgm:pt>
    <dgm:pt modelId="{F96A20BB-6C47-4FE1-AF95-5A7FD7A391EE}" type="pres">
      <dgm:prSet presAssocID="{07791B45-3C5C-4CF0-9925-1FF02DEF8CEF}" presName="childComposite" presStyleCnt="0">
        <dgm:presLayoutVars>
          <dgm:chMax val="0"/>
          <dgm:chPref val="0"/>
        </dgm:presLayoutVars>
      </dgm:prSet>
      <dgm:spPr/>
    </dgm:pt>
    <dgm:pt modelId="{10DECBE6-0C0F-42B6-88FF-F8EC7F8C6A3F}" type="pres">
      <dgm:prSet presAssocID="{07791B45-3C5C-4CF0-9925-1FF02DEF8CEF}" presName="Image" presStyleLbl="node1" presStyleIdx="4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22FC7FA-9EC8-49EA-A7A0-3ACF40972225}" type="pres">
      <dgm:prSet presAssocID="{07791B45-3C5C-4CF0-9925-1FF02DEF8CEF}" presName="childText" presStyleLbl="ln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F628D20C-8BD4-4671-81DC-80E9F639DA04}" srcId="{2674C27C-E5A7-40EC-B587-0639018D2072}" destId="{261B79AC-3C33-417C-B743-3B228C71310E}" srcOrd="0" destOrd="0" parTransId="{6A6DFD16-22D5-4F82-AC95-4025438D9666}" sibTransId="{8E5F0DE0-8940-44FA-8FA8-A28A50C37812}"/>
    <dgm:cxn modelId="{EA343C0F-9AA2-4BF3-BD35-960005580880}" type="presOf" srcId="{EDD82E50-FAC5-4228-9F6D-B5F16B446890}" destId="{6F8A47DA-5589-488D-82A9-9ACB30841DC0}" srcOrd="0" destOrd="0" presId="urn:microsoft.com/office/officeart/2008/layout/PictureAccentList"/>
    <dgm:cxn modelId="{C1C3DE35-33E8-4623-B768-A591A2086CC6}" type="presOf" srcId="{2674C27C-E5A7-40EC-B587-0639018D2072}" destId="{CCC6D5F2-650D-4047-9E35-3EEFE04F9109}" srcOrd="0" destOrd="0" presId="urn:microsoft.com/office/officeart/2008/layout/PictureAccentList"/>
    <dgm:cxn modelId="{7A68E543-EFE8-46C1-851A-C4D49F228063}" srcId="{2674C27C-E5A7-40EC-B587-0639018D2072}" destId="{07791B45-3C5C-4CF0-9925-1FF02DEF8CEF}" srcOrd="4" destOrd="0" parTransId="{4B82F6C9-D14E-4780-8657-EADEB5855FEE}" sibTransId="{82A31A11-1188-47D7-9B83-E011139A54E5}"/>
    <dgm:cxn modelId="{9E115D48-C414-49A3-A007-E4E46D6D0136}" srcId="{2674C27C-E5A7-40EC-B587-0639018D2072}" destId="{B8646BCC-AA90-4019-AA2B-37DFF00CA699}" srcOrd="1" destOrd="0" parTransId="{F6C0062A-852C-4835-AEF4-2584E7ACF7EA}" sibTransId="{321CABF2-90E2-41B3-A9A8-AFBDF2A8FFF7}"/>
    <dgm:cxn modelId="{03815073-34D9-4B34-8D9D-650A5A757468}" type="presOf" srcId="{07791B45-3C5C-4CF0-9925-1FF02DEF8CEF}" destId="{422FC7FA-9EC8-49EA-A7A0-3ACF40972225}" srcOrd="0" destOrd="0" presId="urn:microsoft.com/office/officeart/2008/layout/PictureAccentList"/>
    <dgm:cxn modelId="{09525483-1493-4218-910D-AD6AA9B4DA31}" type="presOf" srcId="{261B79AC-3C33-417C-B743-3B228C71310E}" destId="{4F55C9BE-FB81-465D-814A-8BAFA97FC6D6}" srcOrd="0" destOrd="0" presId="urn:microsoft.com/office/officeart/2008/layout/PictureAccentList"/>
    <dgm:cxn modelId="{4A2A238A-2F01-4A7E-9D81-08831B7C8C79}" type="presOf" srcId="{B8646BCC-AA90-4019-AA2B-37DFF00CA699}" destId="{7249E9E3-AEEA-4E19-83E2-25F3759EA0B9}" srcOrd="0" destOrd="0" presId="urn:microsoft.com/office/officeart/2008/layout/PictureAccentList"/>
    <dgm:cxn modelId="{65639B99-EF0C-4B04-A748-A5BD717A7C42}" srcId="{2674C27C-E5A7-40EC-B587-0639018D2072}" destId="{4107BB48-F226-466B-B3D4-C760E037326D}" srcOrd="3" destOrd="0" parTransId="{F0393CDF-2448-4DED-B3B8-B20C5C5DB3A0}" sibTransId="{717EB048-E135-43FA-9241-AF68417853DA}"/>
    <dgm:cxn modelId="{520E05A4-B4F0-49B5-B619-0353DF088802}" srcId="{2674C27C-E5A7-40EC-B587-0639018D2072}" destId="{EDD82E50-FAC5-4228-9F6D-B5F16B446890}" srcOrd="2" destOrd="0" parTransId="{E38E0C6C-CC61-45DE-B9CE-82E2743C7815}" sibTransId="{9BCFF7D5-F06F-4C94-B48F-F4A5D5EFFE46}"/>
    <dgm:cxn modelId="{01F65EAF-0319-4248-ADE8-8AABB6ACEA11}" type="presOf" srcId="{4107BB48-F226-466B-B3D4-C760E037326D}" destId="{39902C4E-0134-4379-9918-874F9D247F08}" srcOrd="0" destOrd="0" presId="urn:microsoft.com/office/officeart/2008/layout/PictureAccentList"/>
    <dgm:cxn modelId="{55AB75BD-227F-4F1C-A6F9-25101ABC78F1}" srcId="{DC4FE151-1201-477E-AA3D-A4A54FBFE564}" destId="{2674C27C-E5A7-40EC-B587-0639018D2072}" srcOrd="0" destOrd="0" parTransId="{8D19FFF9-E98C-46C9-A0B4-7230E85F6E14}" sibTransId="{46897F6A-41DE-47EA-8A8F-B94B371D32A7}"/>
    <dgm:cxn modelId="{BC01E7DA-9983-4F4B-806A-C18014DB8D4E}" type="presOf" srcId="{DC4FE151-1201-477E-AA3D-A4A54FBFE564}" destId="{56B02C2E-BFB8-46A7-AE65-7A929B4D7B78}" srcOrd="0" destOrd="0" presId="urn:microsoft.com/office/officeart/2008/layout/PictureAccentList"/>
    <dgm:cxn modelId="{D6FD477B-549E-447C-875B-E37C423917CE}" type="presParOf" srcId="{56B02C2E-BFB8-46A7-AE65-7A929B4D7B78}" destId="{96942003-0B59-4C48-992C-D5A456BFEDE2}" srcOrd="0" destOrd="0" presId="urn:microsoft.com/office/officeart/2008/layout/PictureAccentList"/>
    <dgm:cxn modelId="{CB348097-5200-40D0-AD34-1DA2623FBD56}" type="presParOf" srcId="{96942003-0B59-4C48-992C-D5A456BFEDE2}" destId="{EF201FA7-BAD4-438D-B2D1-DBD278FD544A}" srcOrd="0" destOrd="0" presId="urn:microsoft.com/office/officeart/2008/layout/PictureAccentList"/>
    <dgm:cxn modelId="{470C4400-5C09-4100-BD87-87CBA2BE1867}" type="presParOf" srcId="{EF201FA7-BAD4-438D-B2D1-DBD278FD544A}" destId="{CCC6D5F2-650D-4047-9E35-3EEFE04F9109}" srcOrd="0" destOrd="0" presId="urn:microsoft.com/office/officeart/2008/layout/PictureAccentList"/>
    <dgm:cxn modelId="{06C285C8-D483-48CE-B5F7-14EBA76E73E1}" type="presParOf" srcId="{96942003-0B59-4C48-992C-D5A456BFEDE2}" destId="{4B98649F-D090-47CC-9DC1-90EB7BFE4DEC}" srcOrd="1" destOrd="0" presId="urn:microsoft.com/office/officeart/2008/layout/PictureAccentList"/>
    <dgm:cxn modelId="{C20B3B33-6658-4559-A27E-FE038F4BF437}" type="presParOf" srcId="{4B98649F-D090-47CC-9DC1-90EB7BFE4DEC}" destId="{3E184E53-7D20-40EE-8BB6-B68EB4A28B8E}" srcOrd="0" destOrd="0" presId="urn:microsoft.com/office/officeart/2008/layout/PictureAccentList"/>
    <dgm:cxn modelId="{6C4B6B48-873F-4FF1-A7F2-F8FDA935CB82}" type="presParOf" srcId="{3E184E53-7D20-40EE-8BB6-B68EB4A28B8E}" destId="{4821D9F0-260A-4DFA-8A94-65174B04C1B0}" srcOrd="0" destOrd="0" presId="urn:microsoft.com/office/officeart/2008/layout/PictureAccentList"/>
    <dgm:cxn modelId="{0C8D426E-CB7A-4563-A1D4-FFFB5A79C545}" type="presParOf" srcId="{3E184E53-7D20-40EE-8BB6-B68EB4A28B8E}" destId="{4F55C9BE-FB81-465D-814A-8BAFA97FC6D6}" srcOrd="1" destOrd="0" presId="urn:microsoft.com/office/officeart/2008/layout/PictureAccentList"/>
    <dgm:cxn modelId="{BAB3B87D-DCF7-4889-874E-CE3CD4E5D271}" type="presParOf" srcId="{4B98649F-D090-47CC-9DC1-90EB7BFE4DEC}" destId="{70731685-7E9B-4AA2-9C98-FC7F99402D7C}" srcOrd="1" destOrd="0" presId="urn:microsoft.com/office/officeart/2008/layout/PictureAccentList"/>
    <dgm:cxn modelId="{12D84F1E-E579-4430-A003-3F5F9E3C7B1C}" type="presParOf" srcId="{70731685-7E9B-4AA2-9C98-FC7F99402D7C}" destId="{284EE0E7-F7D8-4811-95AB-058593C7A673}" srcOrd="0" destOrd="0" presId="urn:microsoft.com/office/officeart/2008/layout/PictureAccentList"/>
    <dgm:cxn modelId="{E3E5BC43-C9D8-496F-B7B0-5996A371D5FB}" type="presParOf" srcId="{70731685-7E9B-4AA2-9C98-FC7F99402D7C}" destId="{7249E9E3-AEEA-4E19-83E2-25F3759EA0B9}" srcOrd="1" destOrd="0" presId="urn:microsoft.com/office/officeart/2008/layout/PictureAccentList"/>
    <dgm:cxn modelId="{E8FE1846-D6E4-4AC8-BC22-D7E1D1DBDC86}" type="presParOf" srcId="{4B98649F-D090-47CC-9DC1-90EB7BFE4DEC}" destId="{76B7CEC1-050F-4476-BF40-1666C4003E93}" srcOrd="2" destOrd="0" presId="urn:microsoft.com/office/officeart/2008/layout/PictureAccentList"/>
    <dgm:cxn modelId="{3EA4C282-15F4-41A4-9AE4-BDDCCD29E760}" type="presParOf" srcId="{76B7CEC1-050F-4476-BF40-1666C4003E93}" destId="{A225EA0F-11E8-4C43-B79B-C5E964E806E6}" srcOrd="0" destOrd="0" presId="urn:microsoft.com/office/officeart/2008/layout/PictureAccentList"/>
    <dgm:cxn modelId="{A26874AB-4876-4AF3-8169-0FDF13D39389}" type="presParOf" srcId="{76B7CEC1-050F-4476-BF40-1666C4003E93}" destId="{6F8A47DA-5589-488D-82A9-9ACB30841DC0}" srcOrd="1" destOrd="0" presId="urn:microsoft.com/office/officeart/2008/layout/PictureAccentList"/>
    <dgm:cxn modelId="{89EBD141-5259-409D-8621-545AD9B3CFEF}" type="presParOf" srcId="{4B98649F-D090-47CC-9DC1-90EB7BFE4DEC}" destId="{2B1CE641-93EF-4B9D-8873-DC61ACA409D4}" srcOrd="3" destOrd="0" presId="urn:microsoft.com/office/officeart/2008/layout/PictureAccentList"/>
    <dgm:cxn modelId="{F6927F1C-4131-47A3-BF3B-325A7D5A4874}" type="presParOf" srcId="{2B1CE641-93EF-4B9D-8873-DC61ACA409D4}" destId="{01115968-4235-4C60-AF7B-8B3E07484D61}" srcOrd="0" destOrd="0" presId="urn:microsoft.com/office/officeart/2008/layout/PictureAccentList"/>
    <dgm:cxn modelId="{C4BC7BDD-38B3-45B6-891F-20A7F2030598}" type="presParOf" srcId="{2B1CE641-93EF-4B9D-8873-DC61ACA409D4}" destId="{39902C4E-0134-4379-9918-874F9D247F08}" srcOrd="1" destOrd="0" presId="urn:microsoft.com/office/officeart/2008/layout/PictureAccentList"/>
    <dgm:cxn modelId="{EFE9CC04-41AF-42B5-8D95-053341BD63D5}" type="presParOf" srcId="{4B98649F-D090-47CC-9DC1-90EB7BFE4DEC}" destId="{F96A20BB-6C47-4FE1-AF95-5A7FD7A391EE}" srcOrd="4" destOrd="0" presId="urn:microsoft.com/office/officeart/2008/layout/PictureAccentList"/>
    <dgm:cxn modelId="{CD4790F2-305F-4246-9EBC-2BF9E3EC7162}" type="presParOf" srcId="{F96A20BB-6C47-4FE1-AF95-5A7FD7A391EE}" destId="{10DECBE6-0C0F-42B6-88FF-F8EC7F8C6A3F}" srcOrd="0" destOrd="0" presId="urn:microsoft.com/office/officeart/2008/layout/PictureAccentList"/>
    <dgm:cxn modelId="{11D9EB5D-EB3F-4302-A5AA-082F1A822F31}" type="presParOf" srcId="{F96A20BB-6C47-4FE1-AF95-5A7FD7A391EE}" destId="{422FC7FA-9EC8-49EA-A7A0-3ACF40972225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4FE151-1201-477E-AA3D-A4A54FBFE564}" type="doc">
      <dgm:prSet loTypeId="urn:microsoft.com/office/officeart/2008/layout/PictureAccent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2674C27C-E5A7-40EC-B587-0639018D2072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sz="2000" b="1" i="0" u="none" strike="noStrike" cap="none" dirty="0">
              <a:latin typeface="Times New Roman"/>
              <a:ea typeface="Times New Roman"/>
              <a:cs typeface="Times New Roman"/>
              <a:sym typeface="Times New Roman"/>
            </a:rPr>
            <a:t>Основные направления взаимодействия с работодателями-социальными партнерами</a:t>
          </a:r>
          <a:endParaRPr lang="ru-RU" sz="2000" b="1" dirty="0"/>
        </a:p>
      </dgm:t>
    </dgm:pt>
    <dgm:pt modelId="{8D19FFF9-E98C-46C9-A0B4-7230E85F6E14}" type="parTrans" cxnId="{55AB75BD-227F-4F1C-A6F9-25101ABC78F1}">
      <dgm:prSet/>
      <dgm:spPr/>
      <dgm:t>
        <a:bodyPr/>
        <a:lstStyle/>
        <a:p>
          <a:endParaRPr lang="ru-RU" sz="1800"/>
        </a:p>
      </dgm:t>
    </dgm:pt>
    <dgm:pt modelId="{46897F6A-41DE-47EA-8A8F-B94B371D32A7}" type="sibTrans" cxnId="{55AB75BD-227F-4F1C-A6F9-25101ABC78F1}">
      <dgm:prSet/>
      <dgm:spPr/>
      <dgm:t>
        <a:bodyPr/>
        <a:lstStyle/>
        <a:p>
          <a:endParaRPr lang="ru-RU" sz="1800"/>
        </a:p>
      </dgm:t>
    </dgm:pt>
    <dgm:pt modelId="{261B79AC-3C33-417C-B743-3B228C71310E}">
      <dgm:prSet phldrT="[Текст]" custT="1"/>
      <dgm:spPr/>
      <dgm:t>
        <a:bodyPr/>
        <a:lstStyle/>
        <a:p>
          <a:r>
            <a:rPr lang="ru-RU" sz="180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Чемпионатное движение «</a:t>
          </a:r>
          <a:r>
            <a:rPr lang="ru-RU" sz="1800" i="0" u="none" strike="noStrike" cap="none" dirty="0" err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Абилимпикс</a:t>
          </a:r>
          <a:r>
            <a:rPr lang="ru-RU" sz="180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»</a:t>
          </a:r>
          <a:endParaRPr lang="ru-RU" sz="1800" dirty="0"/>
        </a:p>
      </dgm:t>
    </dgm:pt>
    <dgm:pt modelId="{6A6DFD16-22D5-4F82-AC95-4025438D9666}" type="parTrans" cxnId="{F628D20C-8BD4-4671-81DC-80E9F639DA04}">
      <dgm:prSet/>
      <dgm:spPr/>
      <dgm:t>
        <a:bodyPr/>
        <a:lstStyle/>
        <a:p>
          <a:endParaRPr lang="ru-RU" sz="1800"/>
        </a:p>
      </dgm:t>
    </dgm:pt>
    <dgm:pt modelId="{8E5F0DE0-8940-44FA-8FA8-A28A50C37812}" type="sibTrans" cxnId="{F628D20C-8BD4-4671-81DC-80E9F639DA04}">
      <dgm:prSet/>
      <dgm:spPr/>
      <dgm:t>
        <a:bodyPr/>
        <a:lstStyle/>
        <a:p>
          <a:endParaRPr lang="ru-RU" sz="1800"/>
        </a:p>
      </dgm:t>
    </dgm:pt>
    <dgm:pt modelId="{B8646BCC-AA90-4019-AA2B-37DFF00CA699}">
      <dgm:prSet phldrT="[Текст]" custT="1"/>
      <dgm:spPr/>
      <dgm:t>
        <a:bodyPr/>
        <a:lstStyle/>
        <a:p>
          <a:pPr rtl="0"/>
          <a:r>
            <a:rPr lang="ru-RU" sz="180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Конкурсы профессионального мастерства в рамках воспитательной программы отделения</a:t>
          </a:r>
          <a:endParaRPr lang="ru-RU" sz="1800" dirty="0"/>
        </a:p>
      </dgm:t>
    </dgm:pt>
    <dgm:pt modelId="{F6C0062A-852C-4835-AEF4-2584E7ACF7EA}" type="parTrans" cxnId="{9E115D48-C414-49A3-A007-E4E46D6D0136}">
      <dgm:prSet/>
      <dgm:spPr/>
      <dgm:t>
        <a:bodyPr/>
        <a:lstStyle/>
        <a:p>
          <a:endParaRPr lang="ru-RU" sz="1800"/>
        </a:p>
      </dgm:t>
    </dgm:pt>
    <dgm:pt modelId="{321CABF2-90E2-41B3-A9A8-AFBDF2A8FFF7}" type="sibTrans" cxnId="{9E115D48-C414-49A3-A007-E4E46D6D0136}">
      <dgm:prSet/>
      <dgm:spPr/>
      <dgm:t>
        <a:bodyPr/>
        <a:lstStyle/>
        <a:p>
          <a:endParaRPr lang="ru-RU" sz="1800"/>
        </a:p>
      </dgm:t>
    </dgm:pt>
    <dgm:pt modelId="{EDD82E50-FAC5-4228-9F6D-B5F16B446890}">
      <dgm:prSet phldrT="[Текст]" custT="1"/>
      <dgm:spPr/>
      <dgm:t>
        <a:bodyPr/>
        <a:lstStyle/>
        <a:p>
          <a:pPr rtl="0"/>
          <a:r>
            <a:rPr lang="ru-RU" sz="180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Промежуточная аттестация</a:t>
          </a:r>
          <a:endParaRPr lang="ru-RU" sz="1800" dirty="0"/>
        </a:p>
      </dgm:t>
    </dgm:pt>
    <dgm:pt modelId="{E38E0C6C-CC61-45DE-B9CE-82E2743C7815}" type="parTrans" cxnId="{520E05A4-B4F0-49B5-B619-0353DF088802}">
      <dgm:prSet/>
      <dgm:spPr/>
      <dgm:t>
        <a:bodyPr/>
        <a:lstStyle/>
        <a:p>
          <a:endParaRPr lang="ru-RU" sz="1800"/>
        </a:p>
      </dgm:t>
    </dgm:pt>
    <dgm:pt modelId="{9BCFF7D5-F06F-4C94-B48F-F4A5D5EFFE46}" type="sibTrans" cxnId="{520E05A4-B4F0-49B5-B619-0353DF088802}">
      <dgm:prSet/>
      <dgm:spPr/>
      <dgm:t>
        <a:bodyPr/>
        <a:lstStyle/>
        <a:p>
          <a:endParaRPr lang="ru-RU" sz="1800"/>
        </a:p>
      </dgm:t>
    </dgm:pt>
    <dgm:pt modelId="{4107BB48-F226-466B-B3D4-C760E037326D}">
      <dgm:prSet phldrT="[Текст]" custT="1"/>
      <dgm:spPr/>
      <dgm:t>
        <a:bodyPr/>
        <a:lstStyle/>
        <a:p>
          <a:pPr rtl="0"/>
          <a:r>
            <a:rPr lang="ru-RU" sz="180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Демонстрационный экзамен</a:t>
          </a:r>
          <a:endParaRPr lang="ru-RU" sz="1800" dirty="0"/>
        </a:p>
      </dgm:t>
    </dgm:pt>
    <dgm:pt modelId="{F0393CDF-2448-4DED-B3B8-B20C5C5DB3A0}" type="parTrans" cxnId="{65639B99-EF0C-4B04-A748-A5BD717A7C42}">
      <dgm:prSet/>
      <dgm:spPr/>
      <dgm:t>
        <a:bodyPr/>
        <a:lstStyle/>
        <a:p>
          <a:endParaRPr lang="ru-RU" sz="1800"/>
        </a:p>
      </dgm:t>
    </dgm:pt>
    <dgm:pt modelId="{717EB048-E135-43FA-9241-AF68417853DA}" type="sibTrans" cxnId="{65639B99-EF0C-4B04-A748-A5BD717A7C42}">
      <dgm:prSet/>
      <dgm:spPr/>
      <dgm:t>
        <a:bodyPr/>
        <a:lstStyle/>
        <a:p>
          <a:endParaRPr lang="ru-RU" sz="1800"/>
        </a:p>
      </dgm:t>
    </dgm:pt>
    <dgm:pt modelId="{07791B45-3C5C-4CF0-9925-1FF02DEF8CEF}">
      <dgm:prSet phldrT="[Текст]" custT="1"/>
      <dgm:spPr/>
      <dgm:t>
        <a:bodyPr/>
        <a:lstStyle/>
        <a:p>
          <a:pPr rtl="0"/>
          <a:r>
            <a:rPr lang="ru-RU" sz="180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Дипломные работы (проекты)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82F6C9-D14E-4780-8657-EADEB5855FEE}" type="parTrans" cxnId="{7A68E543-EFE8-46C1-851A-C4D49F228063}">
      <dgm:prSet/>
      <dgm:spPr/>
      <dgm:t>
        <a:bodyPr/>
        <a:lstStyle/>
        <a:p>
          <a:endParaRPr lang="ru-RU" sz="1800"/>
        </a:p>
      </dgm:t>
    </dgm:pt>
    <dgm:pt modelId="{82A31A11-1188-47D7-9B83-E011139A54E5}" type="sibTrans" cxnId="{7A68E543-EFE8-46C1-851A-C4D49F228063}">
      <dgm:prSet/>
      <dgm:spPr/>
      <dgm:t>
        <a:bodyPr/>
        <a:lstStyle/>
        <a:p>
          <a:endParaRPr lang="ru-RU" sz="1800"/>
        </a:p>
      </dgm:t>
    </dgm:pt>
    <dgm:pt modelId="{56B02C2E-BFB8-46A7-AE65-7A929B4D7B78}" type="pres">
      <dgm:prSet presAssocID="{DC4FE151-1201-477E-AA3D-A4A54FBFE564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96942003-0B59-4C48-992C-D5A456BFEDE2}" type="pres">
      <dgm:prSet presAssocID="{2674C27C-E5A7-40EC-B587-0639018D2072}" presName="root" presStyleCnt="0">
        <dgm:presLayoutVars>
          <dgm:chMax/>
          <dgm:chPref val="4"/>
        </dgm:presLayoutVars>
      </dgm:prSet>
      <dgm:spPr/>
    </dgm:pt>
    <dgm:pt modelId="{EF201FA7-BAD4-438D-B2D1-DBD278FD544A}" type="pres">
      <dgm:prSet presAssocID="{2674C27C-E5A7-40EC-B587-0639018D2072}" presName="rootComposite" presStyleCnt="0">
        <dgm:presLayoutVars/>
      </dgm:prSet>
      <dgm:spPr/>
    </dgm:pt>
    <dgm:pt modelId="{CCC6D5F2-650D-4047-9E35-3EEFE04F9109}" type="pres">
      <dgm:prSet presAssocID="{2674C27C-E5A7-40EC-B587-0639018D2072}" presName="rootText" presStyleLbl="node0" presStyleIdx="0" presStyleCnt="1">
        <dgm:presLayoutVars>
          <dgm:chMax/>
          <dgm:chPref val="4"/>
        </dgm:presLayoutVars>
      </dgm:prSet>
      <dgm:spPr/>
    </dgm:pt>
    <dgm:pt modelId="{4B98649F-D090-47CC-9DC1-90EB7BFE4DEC}" type="pres">
      <dgm:prSet presAssocID="{2674C27C-E5A7-40EC-B587-0639018D2072}" presName="childShape" presStyleCnt="0">
        <dgm:presLayoutVars>
          <dgm:chMax val="0"/>
          <dgm:chPref val="0"/>
        </dgm:presLayoutVars>
      </dgm:prSet>
      <dgm:spPr/>
    </dgm:pt>
    <dgm:pt modelId="{3E184E53-7D20-40EE-8BB6-B68EB4A28B8E}" type="pres">
      <dgm:prSet presAssocID="{261B79AC-3C33-417C-B743-3B228C71310E}" presName="childComposite" presStyleCnt="0">
        <dgm:presLayoutVars>
          <dgm:chMax val="0"/>
          <dgm:chPref val="0"/>
        </dgm:presLayoutVars>
      </dgm:prSet>
      <dgm:spPr/>
    </dgm:pt>
    <dgm:pt modelId="{4821D9F0-260A-4DFA-8A94-65174B04C1B0}" type="pres">
      <dgm:prSet presAssocID="{261B79AC-3C33-417C-B743-3B228C71310E}" presName="Image" presStyleLbl="node1" presStyleIdx="0" presStyleCnt="5"/>
      <dgm:spPr>
        <a:blipFill rotWithShape="1">
          <a:blip xmlns:r="http://schemas.openxmlformats.org/officeDocument/2006/relationships" r:embed="rId1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4F55C9BE-FB81-465D-814A-8BAFA97FC6D6}" type="pres">
      <dgm:prSet presAssocID="{261B79AC-3C33-417C-B743-3B228C71310E}" presName="childText" presStyleLbl="lnNode1" presStyleIdx="0" presStyleCnt="5">
        <dgm:presLayoutVars>
          <dgm:chMax val="0"/>
          <dgm:chPref val="0"/>
          <dgm:bulletEnabled val="1"/>
        </dgm:presLayoutVars>
      </dgm:prSet>
      <dgm:spPr/>
    </dgm:pt>
    <dgm:pt modelId="{70731685-7E9B-4AA2-9C98-FC7F99402D7C}" type="pres">
      <dgm:prSet presAssocID="{B8646BCC-AA90-4019-AA2B-37DFF00CA699}" presName="childComposite" presStyleCnt="0">
        <dgm:presLayoutVars>
          <dgm:chMax val="0"/>
          <dgm:chPref val="0"/>
        </dgm:presLayoutVars>
      </dgm:prSet>
      <dgm:spPr/>
    </dgm:pt>
    <dgm:pt modelId="{284EE0E7-F7D8-4811-95AB-058593C7A673}" type="pres">
      <dgm:prSet presAssocID="{B8646BCC-AA90-4019-AA2B-37DFF00CA699}" presName="Image" presStyleLbl="nod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7249E9E3-AEEA-4E19-83E2-25F3759EA0B9}" type="pres">
      <dgm:prSet presAssocID="{B8646BCC-AA90-4019-AA2B-37DFF00CA699}" presName="childText" presStyleLbl="lnNode1" presStyleIdx="1" presStyleCnt="5">
        <dgm:presLayoutVars>
          <dgm:chMax val="0"/>
          <dgm:chPref val="0"/>
          <dgm:bulletEnabled val="1"/>
        </dgm:presLayoutVars>
      </dgm:prSet>
      <dgm:spPr/>
    </dgm:pt>
    <dgm:pt modelId="{76B7CEC1-050F-4476-BF40-1666C4003E93}" type="pres">
      <dgm:prSet presAssocID="{EDD82E50-FAC5-4228-9F6D-B5F16B446890}" presName="childComposite" presStyleCnt="0">
        <dgm:presLayoutVars>
          <dgm:chMax val="0"/>
          <dgm:chPref val="0"/>
        </dgm:presLayoutVars>
      </dgm:prSet>
      <dgm:spPr/>
    </dgm:pt>
    <dgm:pt modelId="{A225EA0F-11E8-4C43-B79B-C5E964E806E6}" type="pres">
      <dgm:prSet presAssocID="{EDD82E50-FAC5-4228-9F6D-B5F16B446890}" presName="Image" presStyleLbl="node1" presStyleIdx="2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F8A47DA-5589-488D-82A9-9ACB30841DC0}" type="pres">
      <dgm:prSet presAssocID="{EDD82E50-FAC5-4228-9F6D-B5F16B446890}" presName="childText" presStyleLbl="lnNode1" presStyleIdx="2" presStyleCnt="5">
        <dgm:presLayoutVars>
          <dgm:chMax val="0"/>
          <dgm:chPref val="0"/>
          <dgm:bulletEnabled val="1"/>
        </dgm:presLayoutVars>
      </dgm:prSet>
      <dgm:spPr/>
    </dgm:pt>
    <dgm:pt modelId="{2B1CE641-93EF-4B9D-8873-DC61ACA409D4}" type="pres">
      <dgm:prSet presAssocID="{4107BB48-F226-466B-B3D4-C760E037326D}" presName="childComposite" presStyleCnt="0">
        <dgm:presLayoutVars>
          <dgm:chMax val="0"/>
          <dgm:chPref val="0"/>
        </dgm:presLayoutVars>
      </dgm:prSet>
      <dgm:spPr/>
    </dgm:pt>
    <dgm:pt modelId="{01115968-4235-4C60-AF7B-8B3E07484D61}" type="pres">
      <dgm:prSet presAssocID="{4107BB48-F226-466B-B3D4-C760E037326D}" presName="Image" presStyleLbl="node1" presStyleIdx="3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9902C4E-0134-4379-9918-874F9D247F08}" type="pres">
      <dgm:prSet presAssocID="{4107BB48-F226-466B-B3D4-C760E037326D}" presName="childText" presStyleLbl="lnNode1" presStyleIdx="3" presStyleCnt="5">
        <dgm:presLayoutVars>
          <dgm:chMax val="0"/>
          <dgm:chPref val="0"/>
          <dgm:bulletEnabled val="1"/>
        </dgm:presLayoutVars>
      </dgm:prSet>
      <dgm:spPr/>
    </dgm:pt>
    <dgm:pt modelId="{F96A20BB-6C47-4FE1-AF95-5A7FD7A391EE}" type="pres">
      <dgm:prSet presAssocID="{07791B45-3C5C-4CF0-9925-1FF02DEF8CEF}" presName="childComposite" presStyleCnt="0">
        <dgm:presLayoutVars>
          <dgm:chMax val="0"/>
          <dgm:chPref val="0"/>
        </dgm:presLayoutVars>
      </dgm:prSet>
      <dgm:spPr/>
    </dgm:pt>
    <dgm:pt modelId="{10DECBE6-0C0F-42B6-88FF-F8EC7F8C6A3F}" type="pres">
      <dgm:prSet presAssocID="{07791B45-3C5C-4CF0-9925-1FF02DEF8CEF}" presName="Image" presStyleLbl="node1" presStyleIdx="4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22FC7FA-9EC8-49EA-A7A0-3ACF40972225}" type="pres">
      <dgm:prSet presAssocID="{07791B45-3C5C-4CF0-9925-1FF02DEF8CEF}" presName="childText" presStyleLbl="ln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F628D20C-8BD4-4671-81DC-80E9F639DA04}" srcId="{2674C27C-E5A7-40EC-B587-0639018D2072}" destId="{261B79AC-3C33-417C-B743-3B228C71310E}" srcOrd="0" destOrd="0" parTransId="{6A6DFD16-22D5-4F82-AC95-4025438D9666}" sibTransId="{8E5F0DE0-8940-44FA-8FA8-A28A50C37812}"/>
    <dgm:cxn modelId="{1D72D12E-FF25-4E12-BF8C-BC6B8B98A218}" type="presOf" srcId="{261B79AC-3C33-417C-B743-3B228C71310E}" destId="{4F55C9BE-FB81-465D-814A-8BAFA97FC6D6}" srcOrd="0" destOrd="0" presId="urn:microsoft.com/office/officeart/2008/layout/PictureAccentList"/>
    <dgm:cxn modelId="{7A68E543-EFE8-46C1-851A-C4D49F228063}" srcId="{2674C27C-E5A7-40EC-B587-0639018D2072}" destId="{07791B45-3C5C-4CF0-9925-1FF02DEF8CEF}" srcOrd="4" destOrd="0" parTransId="{4B82F6C9-D14E-4780-8657-EADEB5855FEE}" sibTransId="{82A31A11-1188-47D7-9B83-E011139A54E5}"/>
    <dgm:cxn modelId="{9E115D48-C414-49A3-A007-E4E46D6D0136}" srcId="{2674C27C-E5A7-40EC-B587-0639018D2072}" destId="{B8646BCC-AA90-4019-AA2B-37DFF00CA699}" srcOrd="1" destOrd="0" parTransId="{F6C0062A-852C-4835-AEF4-2584E7ACF7EA}" sibTransId="{321CABF2-90E2-41B3-A9A8-AFBDF2A8FFF7}"/>
    <dgm:cxn modelId="{6451A853-FBA6-49A0-8A8B-A92A72E4242A}" type="presOf" srcId="{DC4FE151-1201-477E-AA3D-A4A54FBFE564}" destId="{56B02C2E-BFB8-46A7-AE65-7A929B4D7B78}" srcOrd="0" destOrd="0" presId="urn:microsoft.com/office/officeart/2008/layout/PictureAccentList"/>
    <dgm:cxn modelId="{E9A9E197-4A0F-49FA-B354-AEBC79E89D09}" type="presOf" srcId="{4107BB48-F226-466B-B3D4-C760E037326D}" destId="{39902C4E-0134-4379-9918-874F9D247F08}" srcOrd="0" destOrd="0" presId="urn:microsoft.com/office/officeart/2008/layout/PictureAccentList"/>
    <dgm:cxn modelId="{65639B99-EF0C-4B04-A748-A5BD717A7C42}" srcId="{2674C27C-E5A7-40EC-B587-0639018D2072}" destId="{4107BB48-F226-466B-B3D4-C760E037326D}" srcOrd="3" destOrd="0" parTransId="{F0393CDF-2448-4DED-B3B8-B20C5C5DB3A0}" sibTransId="{717EB048-E135-43FA-9241-AF68417853DA}"/>
    <dgm:cxn modelId="{520E05A4-B4F0-49B5-B619-0353DF088802}" srcId="{2674C27C-E5A7-40EC-B587-0639018D2072}" destId="{EDD82E50-FAC5-4228-9F6D-B5F16B446890}" srcOrd="2" destOrd="0" parTransId="{E38E0C6C-CC61-45DE-B9CE-82E2743C7815}" sibTransId="{9BCFF7D5-F06F-4C94-B48F-F4A5D5EFFE46}"/>
    <dgm:cxn modelId="{EAC529AE-DB18-45FC-B9DA-7DACFD0D7599}" type="presOf" srcId="{B8646BCC-AA90-4019-AA2B-37DFF00CA699}" destId="{7249E9E3-AEEA-4E19-83E2-25F3759EA0B9}" srcOrd="0" destOrd="0" presId="urn:microsoft.com/office/officeart/2008/layout/PictureAccentList"/>
    <dgm:cxn modelId="{55AB75BD-227F-4F1C-A6F9-25101ABC78F1}" srcId="{DC4FE151-1201-477E-AA3D-A4A54FBFE564}" destId="{2674C27C-E5A7-40EC-B587-0639018D2072}" srcOrd="0" destOrd="0" parTransId="{8D19FFF9-E98C-46C9-A0B4-7230E85F6E14}" sibTransId="{46897F6A-41DE-47EA-8A8F-B94B371D32A7}"/>
    <dgm:cxn modelId="{B0C548C1-2362-4DDB-899D-E93DB2230AE4}" type="presOf" srcId="{2674C27C-E5A7-40EC-B587-0639018D2072}" destId="{CCC6D5F2-650D-4047-9E35-3EEFE04F9109}" srcOrd="0" destOrd="0" presId="urn:microsoft.com/office/officeart/2008/layout/PictureAccentList"/>
    <dgm:cxn modelId="{85EFA2DE-F178-4D37-A5A8-097D67414CFD}" type="presOf" srcId="{EDD82E50-FAC5-4228-9F6D-B5F16B446890}" destId="{6F8A47DA-5589-488D-82A9-9ACB30841DC0}" srcOrd="0" destOrd="0" presId="urn:microsoft.com/office/officeart/2008/layout/PictureAccentList"/>
    <dgm:cxn modelId="{7F3AE4DF-251E-4C8A-B2A4-11CD04228DBC}" type="presOf" srcId="{07791B45-3C5C-4CF0-9925-1FF02DEF8CEF}" destId="{422FC7FA-9EC8-49EA-A7A0-3ACF40972225}" srcOrd="0" destOrd="0" presId="urn:microsoft.com/office/officeart/2008/layout/PictureAccentList"/>
    <dgm:cxn modelId="{AEED7840-2642-4391-B37B-A85A21C7501C}" type="presParOf" srcId="{56B02C2E-BFB8-46A7-AE65-7A929B4D7B78}" destId="{96942003-0B59-4C48-992C-D5A456BFEDE2}" srcOrd="0" destOrd="0" presId="urn:microsoft.com/office/officeart/2008/layout/PictureAccentList"/>
    <dgm:cxn modelId="{BFEF69B2-6195-4B6D-BB65-ADA6E6EB16BD}" type="presParOf" srcId="{96942003-0B59-4C48-992C-D5A456BFEDE2}" destId="{EF201FA7-BAD4-438D-B2D1-DBD278FD544A}" srcOrd="0" destOrd="0" presId="urn:microsoft.com/office/officeart/2008/layout/PictureAccentList"/>
    <dgm:cxn modelId="{A2EBE434-9B6B-4635-8A35-A9FE5076140F}" type="presParOf" srcId="{EF201FA7-BAD4-438D-B2D1-DBD278FD544A}" destId="{CCC6D5F2-650D-4047-9E35-3EEFE04F9109}" srcOrd="0" destOrd="0" presId="urn:microsoft.com/office/officeart/2008/layout/PictureAccentList"/>
    <dgm:cxn modelId="{CC7DBB8D-9F6F-4B68-A8B4-1577DC21A2FF}" type="presParOf" srcId="{96942003-0B59-4C48-992C-D5A456BFEDE2}" destId="{4B98649F-D090-47CC-9DC1-90EB7BFE4DEC}" srcOrd="1" destOrd="0" presId="urn:microsoft.com/office/officeart/2008/layout/PictureAccentList"/>
    <dgm:cxn modelId="{B684331A-CFA8-43A2-8840-F743998C3B72}" type="presParOf" srcId="{4B98649F-D090-47CC-9DC1-90EB7BFE4DEC}" destId="{3E184E53-7D20-40EE-8BB6-B68EB4A28B8E}" srcOrd="0" destOrd="0" presId="urn:microsoft.com/office/officeart/2008/layout/PictureAccentList"/>
    <dgm:cxn modelId="{3097CB07-E1F1-47A8-B7B2-6D72A57BCA30}" type="presParOf" srcId="{3E184E53-7D20-40EE-8BB6-B68EB4A28B8E}" destId="{4821D9F0-260A-4DFA-8A94-65174B04C1B0}" srcOrd="0" destOrd="0" presId="urn:microsoft.com/office/officeart/2008/layout/PictureAccentList"/>
    <dgm:cxn modelId="{A3B7BED8-759B-462C-BF55-41C820B0E6C3}" type="presParOf" srcId="{3E184E53-7D20-40EE-8BB6-B68EB4A28B8E}" destId="{4F55C9BE-FB81-465D-814A-8BAFA97FC6D6}" srcOrd="1" destOrd="0" presId="urn:microsoft.com/office/officeart/2008/layout/PictureAccentList"/>
    <dgm:cxn modelId="{D0BF82AE-DA1C-4A7F-A704-6D7E7F299299}" type="presParOf" srcId="{4B98649F-D090-47CC-9DC1-90EB7BFE4DEC}" destId="{70731685-7E9B-4AA2-9C98-FC7F99402D7C}" srcOrd="1" destOrd="0" presId="urn:microsoft.com/office/officeart/2008/layout/PictureAccentList"/>
    <dgm:cxn modelId="{32359FCE-3FAD-44D6-941D-1F9503052192}" type="presParOf" srcId="{70731685-7E9B-4AA2-9C98-FC7F99402D7C}" destId="{284EE0E7-F7D8-4811-95AB-058593C7A673}" srcOrd="0" destOrd="0" presId="urn:microsoft.com/office/officeart/2008/layout/PictureAccentList"/>
    <dgm:cxn modelId="{3D4031A7-48D9-4C4A-84D1-A8470370DD0A}" type="presParOf" srcId="{70731685-7E9B-4AA2-9C98-FC7F99402D7C}" destId="{7249E9E3-AEEA-4E19-83E2-25F3759EA0B9}" srcOrd="1" destOrd="0" presId="urn:microsoft.com/office/officeart/2008/layout/PictureAccentList"/>
    <dgm:cxn modelId="{6CF1228E-000A-4930-BFD4-49686C71FE2F}" type="presParOf" srcId="{4B98649F-D090-47CC-9DC1-90EB7BFE4DEC}" destId="{76B7CEC1-050F-4476-BF40-1666C4003E93}" srcOrd="2" destOrd="0" presId="urn:microsoft.com/office/officeart/2008/layout/PictureAccentList"/>
    <dgm:cxn modelId="{8847B9B8-42EA-4F85-BCC0-7FFF63866BFA}" type="presParOf" srcId="{76B7CEC1-050F-4476-BF40-1666C4003E93}" destId="{A225EA0F-11E8-4C43-B79B-C5E964E806E6}" srcOrd="0" destOrd="0" presId="urn:microsoft.com/office/officeart/2008/layout/PictureAccentList"/>
    <dgm:cxn modelId="{49D8242C-0C77-4407-90D8-53A753654270}" type="presParOf" srcId="{76B7CEC1-050F-4476-BF40-1666C4003E93}" destId="{6F8A47DA-5589-488D-82A9-9ACB30841DC0}" srcOrd="1" destOrd="0" presId="urn:microsoft.com/office/officeart/2008/layout/PictureAccentList"/>
    <dgm:cxn modelId="{481AC40D-B130-4466-B31F-0FD559086A6B}" type="presParOf" srcId="{4B98649F-D090-47CC-9DC1-90EB7BFE4DEC}" destId="{2B1CE641-93EF-4B9D-8873-DC61ACA409D4}" srcOrd="3" destOrd="0" presId="urn:microsoft.com/office/officeart/2008/layout/PictureAccentList"/>
    <dgm:cxn modelId="{73365C41-3AB6-44EE-A651-CB7156E93EF8}" type="presParOf" srcId="{2B1CE641-93EF-4B9D-8873-DC61ACA409D4}" destId="{01115968-4235-4C60-AF7B-8B3E07484D61}" srcOrd="0" destOrd="0" presId="urn:microsoft.com/office/officeart/2008/layout/PictureAccentList"/>
    <dgm:cxn modelId="{9E113E7E-582E-424A-9F20-DCA8776F3119}" type="presParOf" srcId="{2B1CE641-93EF-4B9D-8873-DC61ACA409D4}" destId="{39902C4E-0134-4379-9918-874F9D247F08}" srcOrd="1" destOrd="0" presId="urn:microsoft.com/office/officeart/2008/layout/PictureAccentList"/>
    <dgm:cxn modelId="{892AB61C-81C5-4A52-BF22-177E272E6761}" type="presParOf" srcId="{4B98649F-D090-47CC-9DC1-90EB7BFE4DEC}" destId="{F96A20BB-6C47-4FE1-AF95-5A7FD7A391EE}" srcOrd="4" destOrd="0" presId="urn:microsoft.com/office/officeart/2008/layout/PictureAccentList"/>
    <dgm:cxn modelId="{51AA4309-0265-4A6D-99B1-488B736F696F}" type="presParOf" srcId="{F96A20BB-6C47-4FE1-AF95-5A7FD7A391EE}" destId="{10DECBE6-0C0F-42B6-88FF-F8EC7F8C6A3F}" srcOrd="0" destOrd="0" presId="urn:microsoft.com/office/officeart/2008/layout/PictureAccentList"/>
    <dgm:cxn modelId="{014879DC-6CAF-4532-A0B3-B3652244851E}" type="presParOf" srcId="{F96A20BB-6C47-4FE1-AF95-5A7FD7A391EE}" destId="{422FC7FA-9EC8-49EA-A7A0-3ACF40972225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4FE151-1201-477E-AA3D-A4A54FBFE564}" type="doc">
      <dgm:prSet loTypeId="urn:microsoft.com/office/officeart/2008/layout/PictureAccent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2674C27C-E5A7-40EC-B587-0639018D2072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sz="20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Влияние работодателей  на повышение эффективности профессионального образования</a:t>
          </a:r>
          <a:endParaRPr lang="ru-RU" sz="2000" b="1" dirty="0"/>
        </a:p>
      </dgm:t>
    </dgm:pt>
    <dgm:pt modelId="{8D19FFF9-E98C-46C9-A0B4-7230E85F6E14}" type="parTrans" cxnId="{55AB75BD-227F-4F1C-A6F9-25101ABC78F1}">
      <dgm:prSet/>
      <dgm:spPr/>
      <dgm:t>
        <a:bodyPr/>
        <a:lstStyle/>
        <a:p>
          <a:endParaRPr lang="ru-RU" sz="1800"/>
        </a:p>
      </dgm:t>
    </dgm:pt>
    <dgm:pt modelId="{46897F6A-41DE-47EA-8A8F-B94B371D32A7}" type="sibTrans" cxnId="{55AB75BD-227F-4F1C-A6F9-25101ABC78F1}">
      <dgm:prSet/>
      <dgm:spPr/>
      <dgm:t>
        <a:bodyPr/>
        <a:lstStyle/>
        <a:p>
          <a:endParaRPr lang="ru-RU" sz="1800"/>
        </a:p>
      </dgm:t>
    </dgm:pt>
    <dgm:pt modelId="{261B79AC-3C33-417C-B743-3B228C71310E}">
      <dgm:prSet phldrT="[Текст]" custT="1"/>
      <dgm:spPr/>
      <dgm:t>
        <a:bodyPr/>
        <a:lstStyle/>
        <a:p>
          <a:r>
            <a:rPr lang="ru-RU"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Адаптация содержания образования по запрос рынка труда = Повышение ценности образовательной услуги</a:t>
          </a:r>
          <a:endParaRPr lang="ru-RU" sz="1800" dirty="0"/>
        </a:p>
      </dgm:t>
    </dgm:pt>
    <dgm:pt modelId="{6A6DFD16-22D5-4F82-AC95-4025438D9666}" type="parTrans" cxnId="{F628D20C-8BD4-4671-81DC-80E9F639DA04}">
      <dgm:prSet/>
      <dgm:spPr/>
      <dgm:t>
        <a:bodyPr/>
        <a:lstStyle/>
        <a:p>
          <a:endParaRPr lang="ru-RU" sz="1800"/>
        </a:p>
      </dgm:t>
    </dgm:pt>
    <dgm:pt modelId="{8E5F0DE0-8940-44FA-8FA8-A28A50C37812}" type="sibTrans" cxnId="{F628D20C-8BD4-4671-81DC-80E9F639DA04}">
      <dgm:prSet/>
      <dgm:spPr/>
      <dgm:t>
        <a:bodyPr/>
        <a:lstStyle/>
        <a:p>
          <a:endParaRPr lang="ru-RU" sz="1800"/>
        </a:p>
      </dgm:t>
    </dgm:pt>
    <dgm:pt modelId="{B8646BCC-AA90-4019-AA2B-37DFF00CA699}">
      <dgm:prSet phldrT="[Текст]" custT="1"/>
      <dgm:spPr/>
      <dgm:t>
        <a:bodyPr/>
        <a:lstStyle/>
        <a:p>
          <a:pPr rtl="0"/>
          <a:r>
            <a:rPr lang="ru-RU"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Обмен опытом = Актуализация профессиональных знаний и навыков обучающихся</a:t>
          </a:r>
          <a:endParaRPr lang="ru-RU" sz="1800" dirty="0"/>
        </a:p>
      </dgm:t>
    </dgm:pt>
    <dgm:pt modelId="{F6C0062A-852C-4835-AEF4-2584E7ACF7EA}" type="parTrans" cxnId="{9E115D48-C414-49A3-A007-E4E46D6D0136}">
      <dgm:prSet/>
      <dgm:spPr/>
      <dgm:t>
        <a:bodyPr/>
        <a:lstStyle/>
        <a:p>
          <a:endParaRPr lang="ru-RU" sz="1800"/>
        </a:p>
      </dgm:t>
    </dgm:pt>
    <dgm:pt modelId="{321CABF2-90E2-41B3-A9A8-AFBDF2A8FFF7}" type="sibTrans" cxnId="{9E115D48-C414-49A3-A007-E4E46D6D0136}">
      <dgm:prSet/>
      <dgm:spPr/>
      <dgm:t>
        <a:bodyPr/>
        <a:lstStyle/>
        <a:p>
          <a:endParaRPr lang="ru-RU" sz="1800"/>
        </a:p>
      </dgm:t>
    </dgm:pt>
    <dgm:pt modelId="{EDD82E50-FAC5-4228-9F6D-B5F16B446890}">
      <dgm:prSet phldrT="[Текст]" custT="1"/>
      <dgm:spPr/>
      <dgm:t>
        <a:bodyPr/>
        <a:lstStyle/>
        <a:p>
          <a:pPr rtl="0"/>
          <a:r>
            <a:rPr lang="ru-RU"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Квалифицированная оценка уровня компетенций обучающихся = Трудоустройство уже на этапе обучения к профессии</a:t>
          </a:r>
          <a:endParaRPr lang="ru-RU" sz="1800" dirty="0"/>
        </a:p>
      </dgm:t>
    </dgm:pt>
    <dgm:pt modelId="{E38E0C6C-CC61-45DE-B9CE-82E2743C7815}" type="parTrans" cxnId="{520E05A4-B4F0-49B5-B619-0353DF088802}">
      <dgm:prSet/>
      <dgm:spPr/>
      <dgm:t>
        <a:bodyPr/>
        <a:lstStyle/>
        <a:p>
          <a:endParaRPr lang="ru-RU" sz="1800"/>
        </a:p>
      </dgm:t>
    </dgm:pt>
    <dgm:pt modelId="{9BCFF7D5-F06F-4C94-B48F-F4A5D5EFFE46}" type="sibTrans" cxnId="{520E05A4-B4F0-49B5-B619-0353DF088802}">
      <dgm:prSet/>
      <dgm:spPr/>
      <dgm:t>
        <a:bodyPr/>
        <a:lstStyle/>
        <a:p>
          <a:endParaRPr lang="ru-RU" sz="1800"/>
        </a:p>
      </dgm:t>
    </dgm:pt>
    <dgm:pt modelId="{4107BB48-F226-466B-B3D4-C760E037326D}">
      <dgm:prSet phldrT="[Текст]" custT="1"/>
      <dgm:spPr/>
      <dgm:t>
        <a:bodyPr/>
        <a:lstStyle/>
        <a:p>
          <a:pPr rtl="0"/>
          <a:r>
            <a:rPr lang="ru-RU"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Перспективы профессионального роста = Высокая мотивация обучающихся и устойчивый интерес</a:t>
          </a:r>
          <a:endParaRPr lang="ru-RU" sz="1800" dirty="0"/>
        </a:p>
      </dgm:t>
    </dgm:pt>
    <dgm:pt modelId="{F0393CDF-2448-4DED-B3B8-B20C5C5DB3A0}" type="parTrans" cxnId="{65639B99-EF0C-4B04-A748-A5BD717A7C42}">
      <dgm:prSet/>
      <dgm:spPr/>
      <dgm:t>
        <a:bodyPr/>
        <a:lstStyle/>
        <a:p>
          <a:endParaRPr lang="ru-RU" sz="1800"/>
        </a:p>
      </dgm:t>
    </dgm:pt>
    <dgm:pt modelId="{717EB048-E135-43FA-9241-AF68417853DA}" type="sibTrans" cxnId="{65639B99-EF0C-4B04-A748-A5BD717A7C42}">
      <dgm:prSet/>
      <dgm:spPr/>
      <dgm:t>
        <a:bodyPr/>
        <a:lstStyle/>
        <a:p>
          <a:endParaRPr lang="ru-RU" sz="1800"/>
        </a:p>
      </dgm:t>
    </dgm:pt>
    <dgm:pt modelId="{07791B45-3C5C-4CF0-9925-1FF02DEF8CEF}">
      <dgm:prSet phldrT="[Текст]" custT="1"/>
      <dgm:spPr/>
      <dgm:t>
        <a:bodyPr/>
        <a:lstStyle/>
        <a:p>
          <a:pPr rtl="0"/>
          <a:r>
            <a:rPr lang="ru-RU"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Конкурентоспособные выпускники = Компетентные сотрудники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82F6C9-D14E-4780-8657-EADEB5855FEE}" type="parTrans" cxnId="{7A68E543-EFE8-46C1-851A-C4D49F228063}">
      <dgm:prSet/>
      <dgm:spPr/>
      <dgm:t>
        <a:bodyPr/>
        <a:lstStyle/>
        <a:p>
          <a:endParaRPr lang="ru-RU" sz="1800"/>
        </a:p>
      </dgm:t>
    </dgm:pt>
    <dgm:pt modelId="{82A31A11-1188-47D7-9B83-E011139A54E5}" type="sibTrans" cxnId="{7A68E543-EFE8-46C1-851A-C4D49F228063}">
      <dgm:prSet/>
      <dgm:spPr/>
      <dgm:t>
        <a:bodyPr/>
        <a:lstStyle/>
        <a:p>
          <a:endParaRPr lang="ru-RU" sz="1800"/>
        </a:p>
      </dgm:t>
    </dgm:pt>
    <dgm:pt modelId="{56B02C2E-BFB8-46A7-AE65-7A929B4D7B78}" type="pres">
      <dgm:prSet presAssocID="{DC4FE151-1201-477E-AA3D-A4A54FBFE564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96942003-0B59-4C48-992C-D5A456BFEDE2}" type="pres">
      <dgm:prSet presAssocID="{2674C27C-E5A7-40EC-B587-0639018D2072}" presName="root" presStyleCnt="0">
        <dgm:presLayoutVars>
          <dgm:chMax/>
          <dgm:chPref val="4"/>
        </dgm:presLayoutVars>
      </dgm:prSet>
      <dgm:spPr/>
    </dgm:pt>
    <dgm:pt modelId="{EF201FA7-BAD4-438D-B2D1-DBD278FD544A}" type="pres">
      <dgm:prSet presAssocID="{2674C27C-E5A7-40EC-B587-0639018D2072}" presName="rootComposite" presStyleCnt="0">
        <dgm:presLayoutVars/>
      </dgm:prSet>
      <dgm:spPr/>
    </dgm:pt>
    <dgm:pt modelId="{CCC6D5F2-650D-4047-9E35-3EEFE04F9109}" type="pres">
      <dgm:prSet presAssocID="{2674C27C-E5A7-40EC-B587-0639018D2072}" presName="rootText" presStyleLbl="node0" presStyleIdx="0" presStyleCnt="1">
        <dgm:presLayoutVars>
          <dgm:chMax/>
          <dgm:chPref val="4"/>
        </dgm:presLayoutVars>
      </dgm:prSet>
      <dgm:spPr/>
    </dgm:pt>
    <dgm:pt modelId="{4B98649F-D090-47CC-9DC1-90EB7BFE4DEC}" type="pres">
      <dgm:prSet presAssocID="{2674C27C-E5A7-40EC-B587-0639018D2072}" presName="childShape" presStyleCnt="0">
        <dgm:presLayoutVars>
          <dgm:chMax val="0"/>
          <dgm:chPref val="0"/>
        </dgm:presLayoutVars>
      </dgm:prSet>
      <dgm:spPr/>
    </dgm:pt>
    <dgm:pt modelId="{3E184E53-7D20-40EE-8BB6-B68EB4A28B8E}" type="pres">
      <dgm:prSet presAssocID="{261B79AC-3C33-417C-B743-3B228C71310E}" presName="childComposite" presStyleCnt="0">
        <dgm:presLayoutVars>
          <dgm:chMax val="0"/>
          <dgm:chPref val="0"/>
        </dgm:presLayoutVars>
      </dgm:prSet>
      <dgm:spPr/>
    </dgm:pt>
    <dgm:pt modelId="{4821D9F0-260A-4DFA-8A94-65174B04C1B0}" type="pres">
      <dgm:prSet presAssocID="{261B79AC-3C33-417C-B743-3B228C71310E}" presName="Image" presStyleLbl="node1" presStyleIdx="0" presStyleCnt="5"/>
      <dgm:spPr>
        <a:blipFill rotWithShape="1">
          <a:blip xmlns:r="http://schemas.openxmlformats.org/officeDocument/2006/relationships" r:embed="rId1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</dgm:pt>
    <dgm:pt modelId="{4F55C9BE-FB81-465D-814A-8BAFA97FC6D6}" type="pres">
      <dgm:prSet presAssocID="{261B79AC-3C33-417C-B743-3B228C71310E}" presName="childText" presStyleLbl="lnNode1" presStyleIdx="0" presStyleCnt="5">
        <dgm:presLayoutVars>
          <dgm:chMax val="0"/>
          <dgm:chPref val="0"/>
          <dgm:bulletEnabled val="1"/>
        </dgm:presLayoutVars>
      </dgm:prSet>
      <dgm:spPr/>
    </dgm:pt>
    <dgm:pt modelId="{70731685-7E9B-4AA2-9C98-FC7F99402D7C}" type="pres">
      <dgm:prSet presAssocID="{B8646BCC-AA90-4019-AA2B-37DFF00CA699}" presName="childComposite" presStyleCnt="0">
        <dgm:presLayoutVars>
          <dgm:chMax val="0"/>
          <dgm:chPref val="0"/>
        </dgm:presLayoutVars>
      </dgm:prSet>
      <dgm:spPr/>
    </dgm:pt>
    <dgm:pt modelId="{284EE0E7-F7D8-4811-95AB-058593C7A673}" type="pres">
      <dgm:prSet presAssocID="{B8646BCC-AA90-4019-AA2B-37DFF00CA699}" presName="Image" presStyleLbl="nod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7249E9E3-AEEA-4E19-83E2-25F3759EA0B9}" type="pres">
      <dgm:prSet presAssocID="{B8646BCC-AA90-4019-AA2B-37DFF00CA699}" presName="childText" presStyleLbl="lnNode1" presStyleIdx="1" presStyleCnt="5">
        <dgm:presLayoutVars>
          <dgm:chMax val="0"/>
          <dgm:chPref val="0"/>
          <dgm:bulletEnabled val="1"/>
        </dgm:presLayoutVars>
      </dgm:prSet>
      <dgm:spPr/>
    </dgm:pt>
    <dgm:pt modelId="{76B7CEC1-050F-4476-BF40-1666C4003E93}" type="pres">
      <dgm:prSet presAssocID="{EDD82E50-FAC5-4228-9F6D-B5F16B446890}" presName="childComposite" presStyleCnt="0">
        <dgm:presLayoutVars>
          <dgm:chMax val="0"/>
          <dgm:chPref val="0"/>
        </dgm:presLayoutVars>
      </dgm:prSet>
      <dgm:spPr/>
    </dgm:pt>
    <dgm:pt modelId="{A225EA0F-11E8-4C43-B79B-C5E964E806E6}" type="pres">
      <dgm:prSet presAssocID="{EDD82E50-FAC5-4228-9F6D-B5F16B446890}" presName="Image" presStyleLbl="node1" presStyleIdx="2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F8A47DA-5589-488D-82A9-9ACB30841DC0}" type="pres">
      <dgm:prSet presAssocID="{EDD82E50-FAC5-4228-9F6D-B5F16B446890}" presName="childText" presStyleLbl="lnNode1" presStyleIdx="2" presStyleCnt="5">
        <dgm:presLayoutVars>
          <dgm:chMax val="0"/>
          <dgm:chPref val="0"/>
          <dgm:bulletEnabled val="1"/>
        </dgm:presLayoutVars>
      </dgm:prSet>
      <dgm:spPr/>
    </dgm:pt>
    <dgm:pt modelId="{2B1CE641-93EF-4B9D-8873-DC61ACA409D4}" type="pres">
      <dgm:prSet presAssocID="{4107BB48-F226-466B-B3D4-C760E037326D}" presName="childComposite" presStyleCnt="0">
        <dgm:presLayoutVars>
          <dgm:chMax val="0"/>
          <dgm:chPref val="0"/>
        </dgm:presLayoutVars>
      </dgm:prSet>
      <dgm:spPr/>
    </dgm:pt>
    <dgm:pt modelId="{01115968-4235-4C60-AF7B-8B3E07484D61}" type="pres">
      <dgm:prSet presAssocID="{4107BB48-F226-466B-B3D4-C760E037326D}" presName="Image" presStyleLbl="node1" presStyleIdx="3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9902C4E-0134-4379-9918-874F9D247F08}" type="pres">
      <dgm:prSet presAssocID="{4107BB48-F226-466B-B3D4-C760E037326D}" presName="childText" presStyleLbl="lnNode1" presStyleIdx="3" presStyleCnt="5">
        <dgm:presLayoutVars>
          <dgm:chMax val="0"/>
          <dgm:chPref val="0"/>
          <dgm:bulletEnabled val="1"/>
        </dgm:presLayoutVars>
      </dgm:prSet>
      <dgm:spPr/>
    </dgm:pt>
    <dgm:pt modelId="{F96A20BB-6C47-4FE1-AF95-5A7FD7A391EE}" type="pres">
      <dgm:prSet presAssocID="{07791B45-3C5C-4CF0-9925-1FF02DEF8CEF}" presName="childComposite" presStyleCnt="0">
        <dgm:presLayoutVars>
          <dgm:chMax val="0"/>
          <dgm:chPref val="0"/>
        </dgm:presLayoutVars>
      </dgm:prSet>
      <dgm:spPr/>
    </dgm:pt>
    <dgm:pt modelId="{10DECBE6-0C0F-42B6-88FF-F8EC7F8C6A3F}" type="pres">
      <dgm:prSet presAssocID="{07791B45-3C5C-4CF0-9925-1FF02DEF8CEF}" presName="Image" presStyleLbl="node1" presStyleIdx="4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22FC7FA-9EC8-49EA-A7A0-3ACF40972225}" type="pres">
      <dgm:prSet presAssocID="{07791B45-3C5C-4CF0-9925-1FF02DEF8CEF}" presName="childText" presStyleLbl="ln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F628D20C-8BD4-4671-81DC-80E9F639DA04}" srcId="{2674C27C-E5A7-40EC-B587-0639018D2072}" destId="{261B79AC-3C33-417C-B743-3B228C71310E}" srcOrd="0" destOrd="0" parTransId="{6A6DFD16-22D5-4F82-AC95-4025438D9666}" sibTransId="{8E5F0DE0-8940-44FA-8FA8-A28A50C37812}"/>
    <dgm:cxn modelId="{8559F916-CBE1-47AE-83E4-85CDA7CF5E7F}" type="presOf" srcId="{EDD82E50-FAC5-4228-9F6D-B5F16B446890}" destId="{6F8A47DA-5589-488D-82A9-9ACB30841DC0}" srcOrd="0" destOrd="0" presId="urn:microsoft.com/office/officeart/2008/layout/PictureAccentList"/>
    <dgm:cxn modelId="{7A68E543-EFE8-46C1-851A-C4D49F228063}" srcId="{2674C27C-E5A7-40EC-B587-0639018D2072}" destId="{07791B45-3C5C-4CF0-9925-1FF02DEF8CEF}" srcOrd="4" destOrd="0" parTransId="{4B82F6C9-D14E-4780-8657-EADEB5855FEE}" sibTransId="{82A31A11-1188-47D7-9B83-E011139A54E5}"/>
    <dgm:cxn modelId="{16AC4D65-F69E-4500-93FD-6BBB59C0DAF6}" type="presOf" srcId="{4107BB48-F226-466B-B3D4-C760E037326D}" destId="{39902C4E-0134-4379-9918-874F9D247F08}" srcOrd="0" destOrd="0" presId="urn:microsoft.com/office/officeart/2008/layout/PictureAccentList"/>
    <dgm:cxn modelId="{5A780E46-4915-4450-924C-A1547E8CEF5D}" type="presOf" srcId="{DC4FE151-1201-477E-AA3D-A4A54FBFE564}" destId="{56B02C2E-BFB8-46A7-AE65-7A929B4D7B78}" srcOrd="0" destOrd="0" presId="urn:microsoft.com/office/officeart/2008/layout/PictureAccentList"/>
    <dgm:cxn modelId="{9E115D48-C414-49A3-A007-E4E46D6D0136}" srcId="{2674C27C-E5A7-40EC-B587-0639018D2072}" destId="{B8646BCC-AA90-4019-AA2B-37DFF00CA699}" srcOrd="1" destOrd="0" parTransId="{F6C0062A-852C-4835-AEF4-2584E7ACF7EA}" sibTransId="{321CABF2-90E2-41B3-A9A8-AFBDF2A8FFF7}"/>
    <dgm:cxn modelId="{965A918B-1006-4FD7-80EC-E76E02AD86EB}" type="presOf" srcId="{07791B45-3C5C-4CF0-9925-1FF02DEF8CEF}" destId="{422FC7FA-9EC8-49EA-A7A0-3ACF40972225}" srcOrd="0" destOrd="0" presId="urn:microsoft.com/office/officeart/2008/layout/PictureAccentList"/>
    <dgm:cxn modelId="{65639B99-EF0C-4B04-A748-A5BD717A7C42}" srcId="{2674C27C-E5A7-40EC-B587-0639018D2072}" destId="{4107BB48-F226-466B-B3D4-C760E037326D}" srcOrd="3" destOrd="0" parTransId="{F0393CDF-2448-4DED-B3B8-B20C5C5DB3A0}" sibTransId="{717EB048-E135-43FA-9241-AF68417853DA}"/>
    <dgm:cxn modelId="{CAD1679E-0AF0-42C6-97A8-4CBDDBC5ADEC}" type="presOf" srcId="{B8646BCC-AA90-4019-AA2B-37DFF00CA699}" destId="{7249E9E3-AEEA-4E19-83E2-25F3759EA0B9}" srcOrd="0" destOrd="0" presId="urn:microsoft.com/office/officeart/2008/layout/PictureAccentList"/>
    <dgm:cxn modelId="{A09DA79F-79C9-4C57-A0B8-57BB007C03DE}" type="presOf" srcId="{261B79AC-3C33-417C-B743-3B228C71310E}" destId="{4F55C9BE-FB81-465D-814A-8BAFA97FC6D6}" srcOrd="0" destOrd="0" presId="urn:microsoft.com/office/officeart/2008/layout/PictureAccentList"/>
    <dgm:cxn modelId="{520E05A4-B4F0-49B5-B619-0353DF088802}" srcId="{2674C27C-E5A7-40EC-B587-0639018D2072}" destId="{EDD82E50-FAC5-4228-9F6D-B5F16B446890}" srcOrd="2" destOrd="0" parTransId="{E38E0C6C-CC61-45DE-B9CE-82E2743C7815}" sibTransId="{9BCFF7D5-F06F-4C94-B48F-F4A5D5EFFE46}"/>
    <dgm:cxn modelId="{0E1017A5-FF03-4F91-A352-74B5868A85DC}" type="presOf" srcId="{2674C27C-E5A7-40EC-B587-0639018D2072}" destId="{CCC6D5F2-650D-4047-9E35-3EEFE04F9109}" srcOrd="0" destOrd="0" presId="urn:microsoft.com/office/officeart/2008/layout/PictureAccentList"/>
    <dgm:cxn modelId="{55AB75BD-227F-4F1C-A6F9-25101ABC78F1}" srcId="{DC4FE151-1201-477E-AA3D-A4A54FBFE564}" destId="{2674C27C-E5A7-40EC-B587-0639018D2072}" srcOrd="0" destOrd="0" parTransId="{8D19FFF9-E98C-46C9-A0B4-7230E85F6E14}" sibTransId="{46897F6A-41DE-47EA-8A8F-B94B371D32A7}"/>
    <dgm:cxn modelId="{461A5FEC-24D7-4B86-AA7F-701C2F813955}" type="presParOf" srcId="{56B02C2E-BFB8-46A7-AE65-7A929B4D7B78}" destId="{96942003-0B59-4C48-992C-D5A456BFEDE2}" srcOrd="0" destOrd="0" presId="urn:microsoft.com/office/officeart/2008/layout/PictureAccentList"/>
    <dgm:cxn modelId="{557A6356-F043-444E-88AA-B43F64BB9D78}" type="presParOf" srcId="{96942003-0B59-4C48-992C-D5A456BFEDE2}" destId="{EF201FA7-BAD4-438D-B2D1-DBD278FD544A}" srcOrd="0" destOrd="0" presId="urn:microsoft.com/office/officeart/2008/layout/PictureAccentList"/>
    <dgm:cxn modelId="{08AD3CE3-1064-4811-B0AC-98DCF3B5D442}" type="presParOf" srcId="{EF201FA7-BAD4-438D-B2D1-DBD278FD544A}" destId="{CCC6D5F2-650D-4047-9E35-3EEFE04F9109}" srcOrd="0" destOrd="0" presId="urn:microsoft.com/office/officeart/2008/layout/PictureAccentList"/>
    <dgm:cxn modelId="{A78A9818-418C-4B28-8215-85DE30D35CDF}" type="presParOf" srcId="{96942003-0B59-4C48-992C-D5A456BFEDE2}" destId="{4B98649F-D090-47CC-9DC1-90EB7BFE4DEC}" srcOrd="1" destOrd="0" presId="urn:microsoft.com/office/officeart/2008/layout/PictureAccentList"/>
    <dgm:cxn modelId="{11C6A564-75A1-40B7-A39A-8B817FED4313}" type="presParOf" srcId="{4B98649F-D090-47CC-9DC1-90EB7BFE4DEC}" destId="{3E184E53-7D20-40EE-8BB6-B68EB4A28B8E}" srcOrd="0" destOrd="0" presId="urn:microsoft.com/office/officeart/2008/layout/PictureAccentList"/>
    <dgm:cxn modelId="{A8F53561-702F-4FE6-BE71-094E16CFA899}" type="presParOf" srcId="{3E184E53-7D20-40EE-8BB6-B68EB4A28B8E}" destId="{4821D9F0-260A-4DFA-8A94-65174B04C1B0}" srcOrd="0" destOrd="0" presId="urn:microsoft.com/office/officeart/2008/layout/PictureAccentList"/>
    <dgm:cxn modelId="{B3BBE0A0-79A6-45C9-9176-05C303E4C840}" type="presParOf" srcId="{3E184E53-7D20-40EE-8BB6-B68EB4A28B8E}" destId="{4F55C9BE-FB81-465D-814A-8BAFA97FC6D6}" srcOrd="1" destOrd="0" presId="urn:microsoft.com/office/officeart/2008/layout/PictureAccentList"/>
    <dgm:cxn modelId="{7F187926-5A2B-4A6B-9CE9-267AA5EF72E7}" type="presParOf" srcId="{4B98649F-D090-47CC-9DC1-90EB7BFE4DEC}" destId="{70731685-7E9B-4AA2-9C98-FC7F99402D7C}" srcOrd="1" destOrd="0" presId="urn:microsoft.com/office/officeart/2008/layout/PictureAccentList"/>
    <dgm:cxn modelId="{0DD6FF06-8403-4BD3-AFFA-B58CCE3DE035}" type="presParOf" srcId="{70731685-7E9B-4AA2-9C98-FC7F99402D7C}" destId="{284EE0E7-F7D8-4811-95AB-058593C7A673}" srcOrd="0" destOrd="0" presId="urn:microsoft.com/office/officeart/2008/layout/PictureAccentList"/>
    <dgm:cxn modelId="{BA896E44-A35C-4DAF-AC60-EBDF7F87B9B4}" type="presParOf" srcId="{70731685-7E9B-4AA2-9C98-FC7F99402D7C}" destId="{7249E9E3-AEEA-4E19-83E2-25F3759EA0B9}" srcOrd="1" destOrd="0" presId="urn:microsoft.com/office/officeart/2008/layout/PictureAccentList"/>
    <dgm:cxn modelId="{2893043C-A731-4FB9-B7B1-9EDEF8A8D242}" type="presParOf" srcId="{4B98649F-D090-47CC-9DC1-90EB7BFE4DEC}" destId="{76B7CEC1-050F-4476-BF40-1666C4003E93}" srcOrd="2" destOrd="0" presId="urn:microsoft.com/office/officeart/2008/layout/PictureAccentList"/>
    <dgm:cxn modelId="{ACF70AFC-DCF6-4453-A762-E268610EB825}" type="presParOf" srcId="{76B7CEC1-050F-4476-BF40-1666C4003E93}" destId="{A225EA0F-11E8-4C43-B79B-C5E964E806E6}" srcOrd="0" destOrd="0" presId="urn:microsoft.com/office/officeart/2008/layout/PictureAccentList"/>
    <dgm:cxn modelId="{2E999C2F-8152-426D-9B5E-FC89CA1DFFA3}" type="presParOf" srcId="{76B7CEC1-050F-4476-BF40-1666C4003E93}" destId="{6F8A47DA-5589-488D-82A9-9ACB30841DC0}" srcOrd="1" destOrd="0" presId="urn:microsoft.com/office/officeart/2008/layout/PictureAccentList"/>
    <dgm:cxn modelId="{65B751B0-EE07-4955-BE16-18765AAAD9CF}" type="presParOf" srcId="{4B98649F-D090-47CC-9DC1-90EB7BFE4DEC}" destId="{2B1CE641-93EF-4B9D-8873-DC61ACA409D4}" srcOrd="3" destOrd="0" presId="urn:microsoft.com/office/officeart/2008/layout/PictureAccentList"/>
    <dgm:cxn modelId="{BD2746C0-65C2-4172-91A5-5C1038CDA1CF}" type="presParOf" srcId="{2B1CE641-93EF-4B9D-8873-DC61ACA409D4}" destId="{01115968-4235-4C60-AF7B-8B3E07484D61}" srcOrd="0" destOrd="0" presId="urn:microsoft.com/office/officeart/2008/layout/PictureAccentList"/>
    <dgm:cxn modelId="{49971AD9-A8D4-4F74-B515-146EEB186E1F}" type="presParOf" srcId="{2B1CE641-93EF-4B9D-8873-DC61ACA409D4}" destId="{39902C4E-0134-4379-9918-874F9D247F08}" srcOrd="1" destOrd="0" presId="urn:microsoft.com/office/officeart/2008/layout/PictureAccentList"/>
    <dgm:cxn modelId="{8F5641A6-B57A-4EBD-84DA-CBA61E7781AF}" type="presParOf" srcId="{4B98649F-D090-47CC-9DC1-90EB7BFE4DEC}" destId="{F96A20BB-6C47-4FE1-AF95-5A7FD7A391EE}" srcOrd="4" destOrd="0" presId="urn:microsoft.com/office/officeart/2008/layout/PictureAccentList"/>
    <dgm:cxn modelId="{176C108D-E7AF-476C-9EFC-C4E261BC5E3E}" type="presParOf" srcId="{F96A20BB-6C47-4FE1-AF95-5A7FD7A391EE}" destId="{10DECBE6-0C0F-42B6-88FF-F8EC7F8C6A3F}" srcOrd="0" destOrd="0" presId="urn:microsoft.com/office/officeart/2008/layout/PictureAccentList"/>
    <dgm:cxn modelId="{F994FDC7-1511-4C47-90CF-0799ECCAD8DB}" type="presParOf" srcId="{F96A20BB-6C47-4FE1-AF95-5A7FD7A391EE}" destId="{422FC7FA-9EC8-49EA-A7A0-3ACF40972225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F84FA4-17A1-496E-9737-4A4205510303}">
      <dsp:nvSpPr>
        <dsp:cNvPr id="0" name=""/>
        <dsp:cNvSpPr/>
      </dsp:nvSpPr>
      <dsp:spPr>
        <a:xfrm>
          <a:off x="1818" y="0"/>
          <a:ext cx="2828845" cy="302401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i="0" u="none" strike="noStrike" kern="1200" cap="none">
              <a:latin typeface="Times New Roman"/>
              <a:ea typeface="Times New Roman"/>
              <a:cs typeface="Times New Roman"/>
              <a:sym typeface="Times New Roman"/>
            </a:rPr>
            <a:t>Работодатели, социальные партнеры</a:t>
          </a:r>
          <a:endParaRPr lang="ru-RU" sz="2100" kern="1200" dirty="0"/>
        </a:p>
      </dsp:txBody>
      <dsp:txXfrm>
        <a:off x="1818" y="1209604"/>
        <a:ext cx="2828845" cy="1209604"/>
      </dsp:txXfrm>
    </dsp:sp>
    <dsp:sp modelId="{965E8225-5992-44A9-8DC2-9AD241811C54}">
      <dsp:nvSpPr>
        <dsp:cNvPr id="0" name=""/>
        <dsp:cNvSpPr/>
      </dsp:nvSpPr>
      <dsp:spPr>
        <a:xfrm>
          <a:off x="912743" y="181440"/>
          <a:ext cx="1006995" cy="100699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BDB53E-5D95-4D90-8F30-8DCA9C959360}">
      <dsp:nvSpPr>
        <dsp:cNvPr id="0" name=""/>
        <dsp:cNvSpPr/>
      </dsp:nvSpPr>
      <dsp:spPr>
        <a:xfrm>
          <a:off x="2915529" y="0"/>
          <a:ext cx="2828845" cy="302401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i="0" u="none" strike="noStrike" kern="1200" cap="none">
              <a:latin typeface="Times New Roman"/>
              <a:ea typeface="Times New Roman"/>
              <a:cs typeface="Times New Roman"/>
              <a:sym typeface="Times New Roman"/>
            </a:rPr>
            <a:t>Профессиональные образовательные организации</a:t>
          </a:r>
          <a:endParaRPr lang="ru-RU" sz="2100" kern="1200" dirty="0"/>
        </a:p>
      </dsp:txBody>
      <dsp:txXfrm>
        <a:off x="2915529" y="1209604"/>
        <a:ext cx="2828845" cy="1209604"/>
      </dsp:txXfrm>
    </dsp:sp>
    <dsp:sp modelId="{5103A358-9C78-4634-8B32-E469A46C99E9}">
      <dsp:nvSpPr>
        <dsp:cNvPr id="0" name=""/>
        <dsp:cNvSpPr/>
      </dsp:nvSpPr>
      <dsp:spPr>
        <a:xfrm>
          <a:off x="3826454" y="181440"/>
          <a:ext cx="1006995" cy="1006995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D02E8B-4B6F-4497-8DE8-71BE5100F192}">
      <dsp:nvSpPr>
        <dsp:cNvPr id="0" name=""/>
        <dsp:cNvSpPr/>
      </dsp:nvSpPr>
      <dsp:spPr>
        <a:xfrm>
          <a:off x="5829240" y="0"/>
          <a:ext cx="2828845" cy="302401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i="0" u="none" strike="noStrike" kern="1200" cap="none">
              <a:latin typeface="Times New Roman"/>
              <a:ea typeface="Times New Roman"/>
              <a:cs typeface="Times New Roman"/>
              <a:sym typeface="Times New Roman"/>
            </a:rPr>
            <a:t>Компетентные, конкурентоспособные кадры</a:t>
          </a:r>
          <a:endParaRPr lang="ru-RU" sz="2100" kern="1200" dirty="0"/>
        </a:p>
      </dsp:txBody>
      <dsp:txXfrm>
        <a:off x="5829240" y="1209604"/>
        <a:ext cx="2828845" cy="1209604"/>
      </dsp:txXfrm>
    </dsp:sp>
    <dsp:sp modelId="{86FB0C71-57F9-49A0-BFF0-BFF2C88D3A2F}">
      <dsp:nvSpPr>
        <dsp:cNvPr id="0" name=""/>
        <dsp:cNvSpPr/>
      </dsp:nvSpPr>
      <dsp:spPr>
        <a:xfrm>
          <a:off x="6740166" y="181440"/>
          <a:ext cx="1006995" cy="1006995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6FCEF3-AFDB-400C-9498-8208DBF35209}">
      <dsp:nvSpPr>
        <dsp:cNvPr id="0" name=""/>
        <dsp:cNvSpPr/>
      </dsp:nvSpPr>
      <dsp:spPr>
        <a:xfrm>
          <a:off x="346396" y="2419208"/>
          <a:ext cx="7967112" cy="453601"/>
        </a:xfrm>
        <a:prstGeom prst="leftRightArrow">
          <a:avLst/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C6D5F2-650D-4047-9E35-3EEFE04F9109}">
      <dsp:nvSpPr>
        <dsp:cNvPr id="0" name=""/>
        <dsp:cNvSpPr/>
      </dsp:nvSpPr>
      <dsp:spPr>
        <a:xfrm>
          <a:off x="2061976" y="58"/>
          <a:ext cx="6201053" cy="720541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0" u="none" strike="noStrike" kern="1200" cap="none" dirty="0">
              <a:latin typeface="Times New Roman"/>
              <a:ea typeface="Times New Roman"/>
              <a:cs typeface="Times New Roman"/>
              <a:sym typeface="Times New Roman"/>
            </a:rPr>
            <a:t>Основные направления взаимодействия с работодателями-социальными партнерами</a:t>
          </a:r>
          <a:endParaRPr lang="ru-RU" sz="2000" b="1" kern="1200" dirty="0"/>
        </a:p>
      </dsp:txBody>
      <dsp:txXfrm>
        <a:off x="2083080" y="21162"/>
        <a:ext cx="6158845" cy="678333"/>
      </dsp:txXfrm>
    </dsp:sp>
    <dsp:sp modelId="{4821D9F0-260A-4DFA-8A94-65174B04C1B0}">
      <dsp:nvSpPr>
        <dsp:cNvPr id="0" name=""/>
        <dsp:cNvSpPr/>
      </dsp:nvSpPr>
      <dsp:spPr>
        <a:xfrm>
          <a:off x="2061976" y="850297"/>
          <a:ext cx="720541" cy="720541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55C9BE-FB81-465D-814A-8BAFA97FC6D6}">
      <dsp:nvSpPr>
        <dsp:cNvPr id="0" name=""/>
        <dsp:cNvSpPr/>
      </dsp:nvSpPr>
      <dsp:spPr>
        <a:xfrm>
          <a:off x="2825750" y="850297"/>
          <a:ext cx="5437279" cy="720541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i="0" u="none" strike="noStrike" kern="1200" cap="none">
              <a:latin typeface="Times New Roman"/>
              <a:ea typeface="Times New Roman"/>
              <a:cs typeface="Times New Roman"/>
              <a:sym typeface="Times New Roman"/>
            </a:rPr>
            <a:t>Участие в формировании и реализации ОПОП по специальностям</a:t>
          </a:r>
          <a:endParaRPr lang="ru-RU" sz="1800" kern="1200" dirty="0"/>
        </a:p>
      </dsp:txBody>
      <dsp:txXfrm>
        <a:off x="2860930" y="885477"/>
        <a:ext cx="5366919" cy="650181"/>
      </dsp:txXfrm>
    </dsp:sp>
    <dsp:sp modelId="{284EE0E7-F7D8-4811-95AB-058593C7A673}">
      <dsp:nvSpPr>
        <dsp:cNvPr id="0" name=""/>
        <dsp:cNvSpPr/>
      </dsp:nvSpPr>
      <dsp:spPr>
        <a:xfrm>
          <a:off x="2061976" y="1657304"/>
          <a:ext cx="720541" cy="720541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49E9E3-AEEA-4E19-83E2-25F3759EA0B9}">
      <dsp:nvSpPr>
        <dsp:cNvPr id="0" name=""/>
        <dsp:cNvSpPr/>
      </dsp:nvSpPr>
      <dsp:spPr>
        <a:xfrm>
          <a:off x="2825750" y="1657304"/>
          <a:ext cx="5437279" cy="720541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i="0" u="none" strike="noStrike" kern="1200" cap="none">
              <a:latin typeface="Times New Roman"/>
              <a:ea typeface="Times New Roman"/>
              <a:cs typeface="Times New Roman"/>
              <a:sym typeface="Times New Roman"/>
            </a:rPr>
            <a:t>Внесение коррективов в содержание рабочих программ и оценочных средств по специальностям</a:t>
          </a:r>
          <a:endParaRPr lang="ru-RU" sz="1800" kern="1200" dirty="0"/>
        </a:p>
      </dsp:txBody>
      <dsp:txXfrm>
        <a:off x="2860930" y="1692484"/>
        <a:ext cx="5366919" cy="650181"/>
      </dsp:txXfrm>
    </dsp:sp>
    <dsp:sp modelId="{A225EA0F-11E8-4C43-B79B-C5E964E806E6}">
      <dsp:nvSpPr>
        <dsp:cNvPr id="0" name=""/>
        <dsp:cNvSpPr/>
      </dsp:nvSpPr>
      <dsp:spPr>
        <a:xfrm>
          <a:off x="2061976" y="2464311"/>
          <a:ext cx="720541" cy="720541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8A47DA-5589-488D-82A9-9ACB30841DC0}">
      <dsp:nvSpPr>
        <dsp:cNvPr id="0" name=""/>
        <dsp:cNvSpPr/>
      </dsp:nvSpPr>
      <dsp:spPr>
        <a:xfrm>
          <a:off x="2825750" y="2464311"/>
          <a:ext cx="5437279" cy="720541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i="0" u="none" strike="noStrike" kern="1200" cap="none">
              <a:latin typeface="Times New Roman"/>
              <a:ea typeface="Times New Roman"/>
              <a:cs typeface="Times New Roman"/>
              <a:sym typeface="Times New Roman"/>
            </a:rPr>
            <a:t>Реализация дисциплин профессионального цикла в качестве преподавателей-совместителей</a:t>
          </a:r>
          <a:endParaRPr lang="ru-RU" sz="1800" kern="1200" dirty="0"/>
        </a:p>
      </dsp:txBody>
      <dsp:txXfrm>
        <a:off x="2860930" y="2499491"/>
        <a:ext cx="5366919" cy="650181"/>
      </dsp:txXfrm>
    </dsp:sp>
    <dsp:sp modelId="{01115968-4235-4C60-AF7B-8B3E07484D61}">
      <dsp:nvSpPr>
        <dsp:cNvPr id="0" name=""/>
        <dsp:cNvSpPr/>
      </dsp:nvSpPr>
      <dsp:spPr>
        <a:xfrm>
          <a:off x="2061976" y="3271318"/>
          <a:ext cx="720541" cy="720541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902C4E-0134-4379-9918-874F9D247F08}">
      <dsp:nvSpPr>
        <dsp:cNvPr id="0" name=""/>
        <dsp:cNvSpPr/>
      </dsp:nvSpPr>
      <dsp:spPr>
        <a:xfrm>
          <a:off x="2825750" y="3271318"/>
          <a:ext cx="5437279" cy="720541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i="0" u="none" strike="noStrike" kern="1200" cap="none">
              <a:latin typeface="Times New Roman"/>
              <a:ea typeface="Times New Roman"/>
              <a:cs typeface="Times New Roman"/>
              <a:sym typeface="Times New Roman"/>
            </a:rPr>
            <a:t>Предоставление баз практики и организация деятельности студентов в период производственной практики</a:t>
          </a:r>
          <a:endParaRPr lang="ru-RU" sz="1800" kern="1200" dirty="0"/>
        </a:p>
      </dsp:txBody>
      <dsp:txXfrm>
        <a:off x="2860930" y="3306498"/>
        <a:ext cx="5366919" cy="650181"/>
      </dsp:txXfrm>
    </dsp:sp>
    <dsp:sp modelId="{10DECBE6-0C0F-42B6-88FF-F8EC7F8C6A3F}">
      <dsp:nvSpPr>
        <dsp:cNvPr id="0" name=""/>
        <dsp:cNvSpPr/>
      </dsp:nvSpPr>
      <dsp:spPr>
        <a:xfrm>
          <a:off x="2061976" y="4078325"/>
          <a:ext cx="720541" cy="720541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2FC7FA-9EC8-49EA-A7A0-3ACF40972225}">
      <dsp:nvSpPr>
        <dsp:cNvPr id="0" name=""/>
        <dsp:cNvSpPr/>
      </dsp:nvSpPr>
      <dsp:spPr>
        <a:xfrm>
          <a:off x="2825750" y="4078325"/>
          <a:ext cx="5437279" cy="720541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Участие в организации и проведении стажировок для преподавателей</a:t>
          </a:r>
        </a:p>
      </dsp:txBody>
      <dsp:txXfrm>
        <a:off x="2860930" y="4113505"/>
        <a:ext cx="5366919" cy="6501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C6D5F2-650D-4047-9E35-3EEFE04F9109}">
      <dsp:nvSpPr>
        <dsp:cNvPr id="0" name=""/>
        <dsp:cNvSpPr/>
      </dsp:nvSpPr>
      <dsp:spPr>
        <a:xfrm>
          <a:off x="2061976" y="58"/>
          <a:ext cx="6201053" cy="720541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i="0" u="none" strike="noStrike" kern="1200" cap="none" dirty="0">
              <a:latin typeface="Times New Roman"/>
              <a:ea typeface="Times New Roman"/>
              <a:cs typeface="Times New Roman"/>
              <a:sym typeface="Times New Roman"/>
            </a:rPr>
            <a:t>Основные направления взаимодействия с работодателями-социальными партнерами</a:t>
          </a:r>
          <a:endParaRPr lang="ru-RU" sz="2000" b="1" kern="1200" dirty="0"/>
        </a:p>
      </dsp:txBody>
      <dsp:txXfrm>
        <a:off x="2083080" y="21162"/>
        <a:ext cx="6158845" cy="678333"/>
      </dsp:txXfrm>
    </dsp:sp>
    <dsp:sp modelId="{4821D9F0-260A-4DFA-8A94-65174B04C1B0}">
      <dsp:nvSpPr>
        <dsp:cNvPr id="0" name=""/>
        <dsp:cNvSpPr/>
      </dsp:nvSpPr>
      <dsp:spPr>
        <a:xfrm>
          <a:off x="2061976" y="850297"/>
          <a:ext cx="720541" cy="720541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55C9BE-FB81-465D-814A-8BAFA97FC6D6}">
      <dsp:nvSpPr>
        <dsp:cNvPr id="0" name=""/>
        <dsp:cNvSpPr/>
      </dsp:nvSpPr>
      <dsp:spPr>
        <a:xfrm>
          <a:off x="2825750" y="850297"/>
          <a:ext cx="5437279" cy="720541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i="0" u="none" strike="noStrike" kern="1200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Чемпионатное движение «</a:t>
          </a:r>
          <a:r>
            <a:rPr lang="ru-RU" sz="1800" i="0" u="none" strike="noStrike" kern="1200" cap="none" dirty="0" err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Абилимпикс</a:t>
          </a:r>
          <a:r>
            <a:rPr lang="ru-RU" sz="1800" i="0" u="none" strike="noStrike" kern="1200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»</a:t>
          </a:r>
          <a:endParaRPr lang="ru-RU" sz="1800" kern="1200" dirty="0"/>
        </a:p>
      </dsp:txBody>
      <dsp:txXfrm>
        <a:off x="2860930" y="885477"/>
        <a:ext cx="5366919" cy="650181"/>
      </dsp:txXfrm>
    </dsp:sp>
    <dsp:sp modelId="{284EE0E7-F7D8-4811-95AB-058593C7A673}">
      <dsp:nvSpPr>
        <dsp:cNvPr id="0" name=""/>
        <dsp:cNvSpPr/>
      </dsp:nvSpPr>
      <dsp:spPr>
        <a:xfrm>
          <a:off x="2061976" y="1657304"/>
          <a:ext cx="720541" cy="720541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49E9E3-AEEA-4E19-83E2-25F3759EA0B9}">
      <dsp:nvSpPr>
        <dsp:cNvPr id="0" name=""/>
        <dsp:cNvSpPr/>
      </dsp:nvSpPr>
      <dsp:spPr>
        <a:xfrm>
          <a:off x="2825750" y="1657304"/>
          <a:ext cx="5437279" cy="720541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i="0" u="none" strike="noStrike" kern="1200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Конкурсы профессионального мастерства в рамках воспитательной программы отделения</a:t>
          </a:r>
          <a:endParaRPr lang="ru-RU" sz="1800" kern="1200" dirty="0"/>
        </a:p>
      </dsp:txBody>
      <dsp:txXfrm>
        <a:off x="2860930" y="1692484"/>
        <a:ext cx="5366919" cy="650181"/>
      </dsp:txXfrm>
    </dsp:sp>
    <dsp:sp modelId="{A225EA0F-11E8-4C43-B79B-C5E964E806E6}">
      <dsp:nvSpPr>
        <dsp:cNvPr id="0" name=""/>
        <dsp:cNvSpPr/>
      </dsp:nvSpPr>
      <dsp:spPr>
        <a:xfrm>
          <a:off x="2061976" y="2464311"/>
          <a:ext cx="720541" cy="720541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8A47DA-5589-488D-82A9-9ACB30841DC0}">
      <dsp:nvSpPr>
        <dsp:cNvPr id="0" name=""/>
        <dsp:cNvSpPr/>
      </dsp:nvSpPr>
      <dsp:spPr>
        <a:xfrm>
          <a:off x="2825750" y="2464311"/>
          <a:ext cx="5437279" cy="720541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i="0" u="none" strike="noStrike" kern="1200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Промежуточная аттестация</a:t>
          </a:r>
          <a:endParaRPr lang="ru-RU" sz="1800" kern="1200" dirty="0"/>
        </a:p>
      </dsp:txBody>
      <dsp:txXfrm>
        <a:off x="2860930" y="2499491"/>
        <a:ext cx="5366919" cy="650181"/>
      </dsp:txXfrm>
    </dsp:sp>
    <dsp:sp modelId="{01115968-4235-4C60-AF7B-8B3E07484D61}">
      <dsp:nvSpPr>
        <dsp:cNvPr id="0" name=""/>
        <dsp:cNvSpPr/>
      </dsp:nvSpPr>
      <dsp:spPr>
        <a:xfrm>
          <a:off x="2061976" y="3271318"/>
          <a:ext cx="720541" cy="720541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902C4E-0134-4379-9918-874F9D247F08}">
      <dsp:nvSpPr>
        <dsp:cNvPr id="0" name=""/>
        <dsp:cNvSpPr/>
      </dsp:nvSpPr>
      <dsp:spPr>
        <a:xfrm>
          <a:off x="2825750" y="3271318"/>
          <a:ext cx="5437279" cy="720541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i="0" u="none" strike="noStrike" kern="1200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Демонстрационный экзамен</a:t>
          </a:r>
          <a:endParaRPr lang="ru-RU" sz="1800" kern="1200" dirty="0"/>
        </a:p>
      </dsp:txBody>
      <dsp:txXfrm>
        <a:off x="2860930" y="3306498"/>
        <a:ext cx="5366919" cy="650181"/>
      </dsp:txXfrm>
    </dsp:sp>
    <dsp:sp modelId="{10DECBE6-0C0F-42B6-88FF-F8EC7F8C6A3F}">
      <dsp:nvSpPr>
        <dsp:cNvPr id="0" name=""/>
        <dsp:cNvSpPr/>
      </dsp:nvSpPr>
      <dsp:spPr>
        <a:xfrm>
          <a:off x="2061976" y="4078325"/>
          <a:ext cx="720541" cy="720541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2FC7FA-9EC8-49EA-A7A0-3ACF40972225}">
      <dsp:nvSpPr>
        <dsp:cNvPr id="0" name=""/>
        <dsp:cNvSpPr/>
      </dsp:nvSpPr>
      <dsp:spPr>
        <a:xfrm>
          <a:off x="2825750" y="4078325"/>
          <a:ext cx="5437279" cy="720541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i="0" u="none" strike="noStrike" kern="1200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Дипломные работы (проекты)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60930" y="4113505"/>
        <a:ext cx="5366919" cy="6501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C6D5F2-650D-4047-9E35-3EEFE04F9109}">
      <dsp:nvSpPr>
        <dsp:cNvPr id="0" name=""/>
        <dsp:cNvSpPr/>
      </dsp:nvSpPr>
      <dsp:spPr>
        <a:xfrm>
          <a:off x="2061976" y="58"/>
          <a:ext cx="6201053" cy="720541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Влияние работодателей  на повышение эффективности профессионального образования</a:t>
          </a:r>
          <a:endParaRPr lang="ru-RU" sz="2000" b="1" kern="1200" dirty="0"/>
        </a:p>
      </dsp:txBody>
      <dsp:txXfrm>
        <a:off x="2083080" y="21162"/>
        <a:ext cx="6158845" cy="678333"/>
      </dsp:txXfrm>
    </dsp:sp>
    <dsp:sp modelId="{4821D9F0-260A-4DFA-8A94-65174B04C1B0}">
      <dsp:nvSpPr>
        <dsp:cNvPr id="0" name=""/>
        <dsp:cNvSpPr/>
      </dsp:nvSpPr>
      <dsp:spPr>
        <a:xfrm>
          <a:off x="2061976" y="850297"/>
          <a:ext cx="720541" cy="720541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55C9BE-FB81-465D-814A-8BAFA97FC6D6}">
      <dsp:nvSpPr>
        <dsp:cNvPr id="0" name=""/>
        <dsp:cNvSpPr/>
      </dsp:nvSpPr>
      <dsp:spPr>
        <a:xfrm>
          <a:off x="2825750" y="850297"/>
          <a:ext cx="5437279" cy="720541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Адаптация содержания образования по запрос рынка труда = Повышение ценности образовательной услуги</a:t>
          </a:r>
          <a:endParaRPr lang="ru-RU" sz="1800" kern="1200" dirty="0"/>
        </a:p>
      </dsp:txBody>
      <dsp:txXfrm>
        <a:off x="2860930" y="885477"/>
        <a:ext cx="5366919" cy="650181"/>
      </dsp:txXfrm>
    </dsp:sp>
    <dsp:sp modelId="{284EE0E7-F7D8-4811-95AB-058593C7A673}">
      <dsp:nvSpPr>
        <dsp:cNvPr id="0" name=""/>
        <dsp:cNvSpPr/>
      </dsp:nvSpPr>
      <dsp:spPr>
        <a:xfrm>
          <a:off x="2061976" y="1657304"/>
          <a:ext cx="720541" cy="720541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49E9E3-AEEA-4E19-83E2-25F3759EA0B9}">
      <dsp:nvSpPr>
        <dsp:cNvPr id="0" name=""/>
        <dsp:cNvSpPr/>
      </dsp:nvSpPr>
      <dsp:spPr>
        <a:xfrm>
          <a:off x="2825750" y="1657304"/>
          <a:ext cx="5437279" cy="720541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Обмен опытом = Актуализация профессиональных знаний и навыков обучающихся</a:t>
          </a:r>
          <a:endParaRPr lang="ru-RU" sz="1800" kern="1200" dirty="0"/>
        </a:p>
      </dsp:txBody>
      <dsp:txXfrm>
        <a:off x="2860930" y="1692484"/>
        <a:ext cx="5366919" cy="650181"/>
      </dsp:txXfrm>
    </dsp:sp>
    <dsp:sp modelId="{A225EA0F-11E8-4C43-B79B-C5E964E806E6}">
      <dsp:nvSpPr>
        <dsp:cNvPr id="0" name=""/>
        <dsp:cNvSpPr/>
      </dsp:nvSpPr>
      <dsp:spPr>
        <a:xfrm>
          <a:off x="2061976" y="2464311"/>
          <a:ext cx="720541" cy="720541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8A47DA-5589-488D-82A9-9ACB30841DC0}">
      <dsp:nvSpPr>
        <dsp:cNvPr id="0" name=""/>
        <dsp:cNvSpPr/>
      </dsp:nvSpPr>
      <dsp:spPr>
        <a:xfrm>
          <a:off x="2825750" y="2464311"/>
          <a:ext cx="5437279" cy="720541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Квалифицированная оценка уровня компетенций обучающихся = Трудоустройство уже на этапе обучения к профессии</a:t>
          </a:r>
          <a:endParaRPr lang="ru-RU" sz="1800" kern="1200" dirty="0"/>
        </a:p>
      </dsp:txBody>
      <dsp:txXfrm>
        <a:off x="2860930" y="2499491"/>
        <a:ext cx="5366919" cy="650181"/>
      </dsp:txXfrm>
    </dsp:sp>
    <dsp:sp modelId="{01115968-4235-4C60-AF7B-8B3E07484D61}">
      <dsp:nvSpPr>
        <dsp:cNvPr id="0" name=""/>
        <dsp:cNvSpPr/>
      </dsp:nvSpPr>
      <dsp:spPr>
        <a:xfrm>
          <a:off x="2061976" y="3271318"/>
          <a:ext cx="720541" cy="720541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902C4E-0134-4379-9918-874F9D247F08}">
      <dsp:nvSpPr>
        <dsp:cNvPr id="0" name=""/>
        <dsp:cNvSpPr/>
      </dsp:nvSpPr>
      <dsp:spPr>
        <a:xfrm>
          <a:off x="2825750" y="3271318"/>
          <a:ext cx="5437279" cy="720541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Перспективы профессионального роста = Высокая мотивация обучающихся и устойчивый интерес</a:t>
          </a:r>
          <a:endParaRPr lang="ru-RU" sz="1800" kern="1200" dirty="0"/>
        </a:p>
      </dsp:txBody>
      <dsp:txXfrm>
        <a:off x="2860930" y="3306498"/>
        <a:ext cx="5366919" cy="650181"/>
      </dsp:txXfrm>
    </dsp:sp>
    <dsp:sp modelId="{10DECBE6-0C0F-42B6-88FF-F8EC7F8C6A3F}">
      <dsp:nvSpPr>
        <dsp:cNvPr id="0" name=""/>
        <dsp:cNvSpPr/>
      </dsp:nvSpPr>
      <dsp:spPr>
        <a:xfrm>
          <a:off x="2061976" y="4078325"/>
          <a:ext cx="720541" cy="720541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2FC7FA-9EC8-49EA-A7A0-3ACF40972225}">
      <dsp:nvSpPr>
        <dsp:cNvPr id="0" name=""/>
        <dsp:cNvSpPr/>
      </dsp:nvSpPr>
      <dsp:spPr>
        <a:xfrm>
          <a:off x="2825750" y="4078325"/>
          <a:ext cx="5437279" cy="720541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rPr>
            <a:t>Конкурентоспособные выпускники = Компетентные сотрудники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60930" y="4113505"/>
        <a:ext cx="5366919" cy="650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92014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br>
              <a:rPr lang="ru-RU"/>
            </a:br>
            <a:endParaRPr/>
          </a:p>
        </p:txBody>
      </p:sp>
      <p:sp>
        <p:nvSpPr>
          <p:cNvPr id="87" name="Google Shape;87;p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74703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p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6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7610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br>
              <a:rPr lang="ru-RU" sz="1400"/>
            </a:b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1882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02992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p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7" name="Google Shape;137;p5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7071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8f3b1fc85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g28f3b1fc858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br>
              <a:rPr lang="ru-RU" sz="1400"/>
            </a:b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6" name="Google Shape;166;g28f3b1fc858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5016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8f3b1fc85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g28f3b1fc858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br>
              <a:rPr lang="ru-RU" sz="1400"/>
            </a:b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6" name="Google Shape;166;g28f3b1fc858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7452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p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6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59628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8f3b1fc85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g28f3b1fc858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br>
              <a:rPr lang="ru-RU" sz="1400"/>
            </a:b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6" name="Google Shape;166;g28f3b1fc858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75454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8f3b1fc85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g28f3b1fc858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br>
              <a:rPr lang="ru-RU" sz="1400"/>
            </a:b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6" name="Google Shape;166;g28f3b1fc858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1765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3"/>
          <p:cNvSpPr txBox="1">
            <a:spLocks noGrp="1"/>
          </p:cNvSpPr>
          <p:nvPr>
            <p:ph type="ctrTitle"/>
          </p:nvPr>
        </p:nvSpPr>
        <p:spPr>
          <a:xfrm>
            <a:off x="685800" y="1198365"/>
            <a:ext cx="7772400" cy="826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3"/>
          <p:cNvSpPr txBox="1">
            <a:spLocks noGrp="1"/>
          </p:cNvSpPr>
          <p:nvPr>
            <p:ph type="subTitle" idx="1"/>
          </p:nvPr>
        </p:nvSpPr>
        <p:spPr>
          <a:xfrm>
            <a:off x="1371600" y="2185987"/>
            <a:ext cx="6400800" cy="985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63"/>
          <p:cNvSpPr txBox="1">
            <a:spLocks noGrp="1"/>
          </p:cNvSpPr>
          <p:nvPr>
            <p:ph type="dt" idx="10"/>
          </p:nvPr>
        </p:nvSpPr>
        <p:spPr>
          <a:xfrm>
            <a:off x="457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3"/>
          <p:cNvSpPr txBox="1">
            <a:spLocks noGrp="1"/>
          </p:cNvSpPr>
          <p:nvPr>
            <p:ph type="ftr" idx="11"/>
          </p:nvPr>
        </p:nvSpPr>
        <p:spPr>
          <a:xfrm>
            <a:off x="3124200" y="3575447"/>
            <a:ext cx="2895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3"/>
          <p:cNvSpPr txBox="1">
            <a:spLocks noGrp="1"/>
          </p:cNvSpPr>
          <p:nvPr>
            <p:ph type="sldNum" idx="12"/>
          </p:nvPr>
        </p:nvSpPr>
        <p:spPr>
          <a:xfrm>
            <a:off x="6553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72"/>
          <p:cNvSpPr txBox="1">
            <a:spLocks noGrp="1"/>
          </p:cNvSpPr>
          <p:nvPr>
            <p:ph type="title"/>
          </p:nvPr>
        </p:nvSpPr>
        <p:spPr>
          <a:xfrm>
            <a:off x="457200" y="154484"/>
            <a:ext cx="8229600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72"/>
          <p:cNvSpPr txBox="1">
            <a:spLocks noGrp="1"/>
          </p:cNvSpPr>
          <p:nvPr>
            <p:ph type="body" idx="1"/>
          </p:nvPr>
        </p:nvSpPr>
        <p:spPr>
          <a:xfrm rot="5400000">
            <a:off x="3299073" y="-1941760"/>
            <a:ext cx="2545854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72"/>
          <p:cNvSpPr txBox="1">
            <a:spLocks noGrp="1"/>
          </p:cNvSpPr>
          <p:nvPr>
            <p:ph type="dt" idx="10"/>
          </p:nvPr>
        </p:nvSpPr>
        <p:spPr>
          <a:xfrm>
            <a:off x="457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72"/>
          <p:cNvSpPr txBox="1">
            <a:spLocks noGrp="1"/>
          </p:cNvSpPr>
          <p:nvPr>
            <p:ph type="ftr" idx="11"/>
          </p:nvPr>
        </p:nvSpPr>
        <p:spPr>
          <a:xfrm>
            <a:off x="3124200" y="3575447"/>
            <a:ext cx="2895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72"/>
          <p:cNvSpPr txBox="1">
            <a:spLocks noGrp="1"/>
          </p:cNvSpPr>
          <p:nvPr>
            <p:ph type="sldNum" idx="12"/>
          </p:nvPr>
        </p:nvSpPr>
        <p:spPr>
          <a:xfrm>
            <a:off x="6553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180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3"/>
          <p:cNvSpPr txBox="1">
            <a:spLocks noGrp="1"/>
          </p:cNvSpPr>
          <p:nvPr>
            <p:ph type="title"/>
          </p:nvPr>
        </p:nvSpPr>
        <p:spPr>
          <a:xfrm rot="5400000">
            <a:off x="6012359" y="771526"/>
            <a:ext cx="3291483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73"/>
          <p:cNvSpPr txBox="1">
            <a:spLocks noGrp="1"/>
          </p:cNvSpPr>
          <p:nvPr>
            <p:ph type="body" idx="1"/>
          </p:nvPr>
        </p:nvSpPr>
        <p:spPr>
          <a:xfrm rot="5400000">
            <a:off x="1821359" y="-1209675"/>
            <a:ext cx="3291483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73"/>
          <p:cNvSpPr txBox="1">
            <a:spLocks noGrp="1"/>
          </p:cNvSpPr>
          <p:nvPr>
            <p:ph type="dt" idx="10"/>
          </p:nvPr>
        </p:nvSpPr>
        <p:spPr>
          <a:xfrm>
            <a:off x="457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73"/>
          <p:cNvSpPr txBox="1">
            <a:spLocks noGrp="1"/>
          </p:cNvSpPr>
          <p:nvPr>
            <p:ph type="ftr" idx="11"/>
          </p:nvPr>
        </p:nvSpPr>
        <p:spPr>
          <a:xfrm>
            <a:off x="3124200" y="3575447"/>
            <a:ext cx="2895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73"/>
          <p:cNvSpPr txBox="1">
            <a:spLocks noGrp="1"/>
          </p:cNvSpPr>
          <p:nvPr>
            <p:ph type="sldNum" idx="12"/>
          </p:nvPr>
        </p:nvSpPr>
        <p:spPr>
          <a:xfrm>
            <a:off x="6553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1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4"/>
          <p:cNvSpPr txBox="1">
            <a:spLocks noGrp="1"/>
          </p:cNvSpPr>
          <p:nvPr>
            <p:ph type="title"/>
          </p:nvPr>
        </p:nvSpPr>
        <p:spPr>
          <a:xfrm>
            <a:off x="457200" y="154484"/>
            <a:ext cx="8229600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4"/>
          <p:cNvSpPr txBox="1">
            <a:spLocks noGrp="1"/>
          </p:cNvSpPr>
          <p:nvPr>
            <p:ph type="body" idx="1"/>
          </p:nvPr>
        </p:nvSpPr>
        <p:spPr>
          <a:xfrm>
            <a:off x="457200" y="900113"/>
            <a:ext cx="8229600" cy="2545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4"/>
          <p:cNvSpPr txBox="1">
            <a:spLocks noGrp="1"/>
          </p:cNvSpPr>
          <p:nvPr>
            <p:ph type="dt" idx="10"/>
          </p:nvPr>
        </p:nvSpPr>
        <p:spPr>
          <a:xfrm>
            <a:off x="457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4"/>
          <p:cNvSpPr txBox="1">
            <a:spLocks noGrp="1"/>
          </p:cNvSpPr>
          <p:nvPr>
            <p:ph type="ftr" idx="11"/>
          </p:nvPr>
        </p:nvSpPr>
        <p:spPr>
          <a:xfrm>
            <a:off x="3124200" y="3575447"/>
            <a:ext cx="2895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4"/>
          <p:cNvSpPr txBox="1">
            <a:spLocks noGrp="1"/>
          </p:cNvSpPr>
          <p:nvPr>
            <p:ph type="sldNum" idx="12"/>
          </p:nvPr>
        </p:nvSpPr>
        <p:spPr>
          <a:xfrm>
            <a:off x="6553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18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5"/>
          <p:cNvSpPr txBox="1">
            <a:spLocks noGrp="1"/>
          </p:cNvSpPr>
          <p:nvPr>
            <p:ph type="dt" idx="10"/>
          </p:nvPr>
        </p:nvSpPr>
        <p:spPr>
          <a:xfrm>
            <a:off x="457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ftr" idx="11"/>
          </p:nvPr>
        </p:nvSpPr>
        <p:spPr>
          <a:xfrm>
            <a:off x="3124200" y="3575447"/>
            <a:ext cx="2895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sldNum" idx="12"/>
          </p:nvPr>
        </p:nvSpPr>
        <p:spPr>
          <a:xfrm>
            <a:off x="6553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18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6"/>
          <p:cNvSpPr txBox="1">
            <a:spLocks noGrp="1"/>
          </p:cNvSpPr>
          <p:nvPr>
            <p:ph type="title"/>
          </p:nvPr>
        </p:nvSpPr>
        <p:spPr>
          <a:xfrm>
            <a:off x="722313" y="2478882"/>
            <a:ext cx="7772400" cy="766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6"/>
          <p:cNvSpPr txBox="1">
            <a:spLocks noGrp="1"/>
          </p:cNvSpPr>
          <p:nvPr>
            <p:ph type="body" idx="1"/>
          </p:nvPr>
        </p:nvSpPr>
        <p:spPr>
          <a:xfrm>
            <a:off x="722313" y="1635026"/>
            <a:ext cx="7772400" cy="843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66"/>
          <p:cNvSpPr txBox="1">
            <a:spLocks noGrp="1"/>
          </p:cNvSpPr>
          <p:nvPr>
            <p:ph type="dt" idx="10"/>
          </p:nvPr>
        </p:nvSpPr>
        <p:spPr>
          <a:xfrm>
            <a:off x="457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6"/>
          <p:cNvSpPr txBox="1">
            <a:spLocks noGrp="1"/>
          </p:cNvSpPr>
          <p:nvPr>
            <p:ph type="ftr" idx="11"/>
          </p:nvPr>
        </p:nvSpPr>
        <p:spPr>
          <a:xfrm>
            <a:off x="3124200" y="3575447"/>
            <a:ext cx="2895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6"/>
          <p:cNvSpPr txBox="1">
            <a:spLocks noGrp="1"/>
          </p:cNvSpPr>
          <p:nvPr>
            <p:ph type="sldNum" idx="12"/>
          </p:nvPr>
        </p:nvSpPr>
        <p:spPr>
          <a:xfrm>
            <a:off x="6553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180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7"/>
          <p:cNvSpPr txBox="1">
            <a:spLocks noGrp="1"/>
          </p:cNvSpPr>
          <p:nvPr>
            <p:ph type="title"/>
          </p:nvPr>
        </p:nvSpPr>
        <p:spPr>
          <a:xfrm>
            <a:off x="457200" y="154484"/>
            <a:ext cx="8229600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7"/>
          <p:cNvSpPr txBox="1">
            <a:spLocks noGrp="1"/>
          </p:cNvSpPr>
          <p:nvPr>
            <p:ph type="body" idx="1"/>
          </p:nvPr>
        </p:nvSpPr>
        <p:spPr>
          <a:xfrm>
            <a:off x="457200" y="900113"/>
            <a:ext cx="4038600" cy="2545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67"/>
          <p:cNvSpPr txBox="1">
            <a:spLocks noGrp="1"/>
          </p:cNvSpPr>
          <p:nvPr>
            <p:ph type="body" idx="2"/>
          </p:nvPr>
        </p:nvSpPr>
        <p:spPr>
          <a:xfrm>
            <a:off x="4648200" y="900113"/>
            <a:ext cx="4038600" cy="2545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67"/>
          <p:cNvSpPr txBox="1">
            <a:spLocks noGrp="1"/>
          </p:cNvSpPr>
          <p:nvPr>
            <p:ph type="dt" idx="10"/>
          </p:nvPr>
        </p:nvSpPr>
        <p:spPr>
          <a:xfrm>
            <a:off x="457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7"/>
          <p:cNvSpPr txBox="1">
            <a:spLocks noGrp="1"/>
          </p:cNvSpPr>
          <p:nvPr>
            <p:ph type="ftr" idx="11"/>
          </p:nvPr>
        </p:nvSpPr>
        <p:spPr>
          <a:xfrm>
            <a:off x="3124200" y="3575447"/>
            <a:ext cx="2895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7"/>
          <p:cNvSpPr txBox="1">
            <a:spLocks noGrp="1"/>
          </p:cNvSpPr>
          <p:nvPr>
            <p:ph type="sldNum" idx="12"/>
          </p:nvPr>
        </p:nvSpPr>
        <p:spPr>
          <a:xfrm>
            <a:off x="6553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180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8"/>
          <p:cNvSpPr txBox="1">
            <a:spLocks noGrp="1"/>
          </p:cNvSpPr>
          <p:nvPr>
            <p:ph type="title"/>
          </p:nvPr>
        </p:nvSpPr>
        <p:spPr>
          <a:xfrm>
            <a:off x="457200" y="154484"/>
            <a:ext cx="8229600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8"/>
          <p:cNvSpPr txBox="1">
            <a:spLocks noGrp="1"/>
          </p:cNvSpPr>
          <p:nvPr>
            <p:ph type="body" idx="1"/>
          </p:nvPr>
        </p:nvSpPr>
        <p:spPr>
          <a:xfrm>
            <a:off x="457200" y="863501"/>
            <a:ext cx="4040188" cy="359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68"/>
          <p:cNvSpPr txBox="1">
            <a:spLocks noGrp="1"/>
          </p:cNvSpPr>
          <p:nvPr>
            <p:ph type="body" idx="2"/>
          </p:nvPr>
        </p:nvSpPr>
        <p:spPr>
          <a:xfrm>
            <a:off x="457200" y="1223367"/>
            <a:ext cx="4040188" cy="22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68"/>
          <p:cNvSpPr txBox="1">
            <a:spLocks noGrp="1"/>
          </p:cNvSpPr>
          <p:nvPr>
            <p:ph type="body" idx="3"/>
          </p:nvPr>
        </p:nvSpPr>
        <p:spPr>
          <a:xfrm>
            <a:off x="4645027" y="863501"/>
            <a:ext cx="4041775" cy="359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68"/>
          <p:cNvSpPr txBox="1">
            <a:spLocks noGrp="1"/>
          </p:cNvSpPr>
          <p:nvPr>
            <p:ph type="body" idx="4"/>
          </p:nvPr>
        </p:nvSpPr>
        <p:spPr>
          <a:xfrm>
            <a:off x="4645027" y="1223367"/>
            <a:ext cx="4041775" cy="22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68"/>
          <p:cNvSpPr txBox="1">
            <a:spLocks noGrp="1"/>
          </p:cNvSpPr>
          <p:nvPr>
            <p:ph type="dt" idx="10"/>
          </p:nvPr>
        </p:nvSpPr>
        <p:spPr>
          <a:xfrm>
            <a:off x="457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8"/>
          <p:cNvSpPr txBox="1">
            <a:spLocks noGrp="1"/>
          </p:cNvSpPr>
          <p:nvPr>
            <p:ph type="ftr" idx="11"/>
          </p:nvPr>
        </p:nvSpPr>
        <p:spPr>
          <a:xfrm>
            <a:off x="3124200" y="3575447"/>
            <a:ext cx="2895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8"/>
          <p:cNvSpPr txBox="1">
            <a:spLocks noGrp="1"/>
          </p:cNvSpPr>
          <p:nvPr>
            <p:ph type="sldNum" idx="12"/>
          </p:nvPr>
        </p:nvSpPr>
        <p:spPr>
          <a:xfrm>
            <a:off x="6553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18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9"/>
          <p:cNvSpPr txBox="1">
            <a:spLocks noGrp="1"/>
          </p:cNvSpPr>
          <p:nvPr>
            <p:ph type="title"/>
          </p:nvPr>
        </p:nvSpPr>
        <p:spPr>
          <a:xfrm>
            <a:off x="457200" y="154484"/>
            <a:ext cx="8229600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9"/>
          <p:cNvSpPr txBox="1">
            <a:spLocks noGrp="1"/>
          </p:cNvSpPr>
          <p:nvPr>
            <p:ph type="dt" idx="10"/>
          </p:nvPr>
        </p:nvSpPr>
        <p:spPr>
          <a:xfrm>
            <a:off x="457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69"/>
          <p:cNvSpPr txBox="1">
            <a:spLocks noGrp="1"/>
          </p:cNvSpPr>
          <p:nvPr>
            <p:ph type="ftr" idx="11"/>
          </p:nvPr>
        </p:nvSpPr>
        <p:spPr>
          <a:xfrm>
            <a:off x="3124200" y="3575447"/>
            <a:ext cx="2895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69"/>
          <p:cNvSpPr txBox="1">
            <a:spLocks noGrp="1"/>
          </p:cNvSpPr>
          <p:nvPr>
            <p:ph type="sldNum" idx="12"/>
          </p:nvPr>
        </p:nvSpPr>
        <p:spPr>
          <a:xfrm>
            <a:off x="6553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18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0"/>
          <p:cNvSpPr txBox="1">
            <a:spLocks noGrp="1"/>
          </p:cNvSpPr>
          <p:nvPr>
            <p:ph type="title"/>
          </p:nvPr>
        </p:nvSpPr>
        <p:spPr>
          <a:xfrm>
            <a:off x="457202" y="153590"/>
            <a:ext cx="3008313" cy="65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70"/>
          <p:cNvSpPr txBox="1">
            <a:spLocks noGrp="1"/>
          </p:cNvSpPr>
          <p:nvPr>
            <p:ph type="body" idx="1"/>
          </p:nvPr>
        </p:nvSpPr>
        <p:spPr>
          <a:xfrm>
            <a:off x="3575050" y="153592"/>
            <a:ext cx="5111750" cy="3292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70"/>
          <p:cNvSpPr txBox="1">
            <a:spLocks noGrp="1"/>
          </p:cNvSpPr>
          <p:nvPr>
            <p:ph type="body" idx="2"/>
          </p:nvPr>
        </p:nvSpPr>
        <p:spPr>
          <a:xfrm>
            <a:off x="457202" y="807245"/>
            <a:ext cx="3008313" cy="26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70"/>
          <p:cNvSpPr txBox="1">
            <a:spLocks noGrp="1"/>
          </p:cNvSpPr>
          <p:nvPr>
            <p:ph type="dt" idx="10"/>
          </p:nvPr>
        </p:nvSpPr>
        <p:spPr>
          <a:xfrm>
            <a:off x="457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70"/>
          <p:cNvSpPr txBox="1">
            <a:spLocks noGrp="1"/>
          </p:cNvSpPr>
          <p:nvPr>
            <p:ph type="ftr" idx="11"/>
          </p:nvPr>
        </p:nvSpPr>
        <p:spPr>
          <a:xfrm>
            <a:off x="3124200" y="3575447"/>
            <a:ext cx="2895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70"/>
          <p:cNvSpPr txBox="1">
            <a:spLocks noGrp="1"/>
          </p:cNvSpPr>
          <p:nvPr>
            <p:ph type="sldNum" idx="12"/>
          </p:nvPr>
        </p:nvSpPr>
        <p:spPr>
          <a:xfrm>
            <a:off x="6553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180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1"/>
          <p:cNvSpPr txBox="1">
            <a:spLocks noGrp="1"/>
          </p:cNvSpPr>
          <p:nvPr>
            <p:ph type="title"/>
          </p:nvPr>
        </p:nvSpPr>
        <p:spPr>
          <a:xfrm>
            <a:off x="1792288" y="2700337"/>
            <a:ext cx="5486400" cy="318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1"/>
          <p:cNvSpPr>
            <a:spLocks noGrp="1"/>
          </p:cNvSpPr>
          <p:nvPr>
            <p:ph type="pic" idx="2"/>
          </p:nvPr>
        </p:nvSpPr>
        <p:spPr>
          <a:xfrm>
            <a:off x="1792288" y="344686"/>
            <a:ext cx="5486400" cy="231457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71"/>
          <p:cNvSpPr txBox="1">
            <a:spLocks noGrp="1"/>
          </p:cNvSpPr>
          <p:nvPr>
            <p:ph type="body" idx="1"/>
          </p:nvPr>
        </p:nvSpPr>
        <p:spPr>
          <a:xfrm>
            <a:off x="1792288" y="3019128"/>
            <a:ext cx="5486400" cy="452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71"/>
          <p:cNvSpPr txBox="1">
            <a:spLocks noGrp="1"/>
          </p:cNvSpPr>
          <p:nvPr>
            <p:ph type="dt" idx="10"/>
          </p:nvPr>
        </p:nvSpPr>
        <p:spPr>
          <a:xfrm>
            <a:off x="457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71"/>
          <p:cNvSpPr txBox="1">
            <a:spLocks noGrp="1"/>
          </p:cNvSpPr>
          <p:nvPr>
            <p:ph type="ftr" idx="11"/>
          </p:nvPr>
        </p:nvSpPr>
        <p:spPr>
          <a:xfrm>
            <a:off x="3124200" y="3575447"/>
            <a:ext cx="2895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1"/>
          <p:cNvSpPr txBox="1">
            <a:spLocks noGrp="1"/>
          </p:cNvSpPr>
          <p:nvPr>
            <p:ph type="sldNum" idx="12"/>
          </p:nvPr>
        </p:nvSpPr>
        <p:spPr>
          <a:xfrm>
            <a:off x="6553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180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2"/>
          <p:cNvSpPr txBox="1">
            <a:spLocks noGrp="1"/>
          </p:cNvSpPr>
          <p:nvPr>
            <p:ph type="title"/>
          </p:nvPr>
        </p:nvSpPr>
        <p:spPr>
          <a:xfrm>
            <a:off x="457200" y="154484"/>
            <a:ext cx="8229600" cy="642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2"/>
          <p:cNvSpPr txBox="1">
            <a:spLocks noGrp="1"/>
          </p:cNvSpPr>
          <p:nvPr>
            <p:ph type="body" idx="1"/>
          </p:nvPr>
        </p:nvSpPr>
        <p:spPr>
          <a:xfrm>
            <a:off x="457200" y="900113"/>
            <a:ext cx="8229600" cy="2545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2"/>
          <p:cNvSpPr txBox="1">
            <a:spLocks noGrp="1"/>
          </p:cNvSpPr>
          <p:nvPr>
            <p:ph type="dt" idx="10"/>
          </p:nvPr>
        </p:nvSpPr>
        <p:spPr>
          <a:xfrm>
            <a:off x="457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2"/>
          <p:cNvSpPr txBox="1">
            <a:spLocks noGrp="1"/>
          </p:cNvSpPr>
          <p:nvPr>
            <p:ph type="ftr" idx="11"/>
          </p:nvPr>
        </p:nvSpPr>
        <p:spPr>
          <a:xfrm>
            <a:off x="3124200" y="3575447"/>
            <a:ext cx="2895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2"/>
          <p:cNvSpPr txBox="1">
            <a:spLocks noGrp="1"/>
          </p:cNvSpPr>
          <p:nvPr>
            <p:ph type="sldNum" idx="12"/>
          </p:nvPr>
        </p:nvSpPr>
        <p:spPr>
          <a:xfrm>
            <a:off x="6553200" y="3575447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 sz="180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jp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57"/>
          <p:cNvSpPr txBox="1">
            <a:spLocks noGrp="1"/>
          </p:cNvSpPr>
          <p:nvPr>
            <p:ph type="ctrTitle"/>
          </p:nvPr>
        </p:nvSpPr>
        <p:spPr>
          <a:xfrm>
            <a:off x="163651" y="1498004"/>
            <a:ext cx="8816695" cy="800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Calibri"/>
              <a:buNone/>
            </a:pPr>
            <a:r>
              <a:rPr lang="ru-RU" sz="24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Повышение эффективности профессиональной подготовки обучающихся с инвалидностью в контексте взаимодействия с представителями реального сектора экономики</a:t>
            </a:r>
            <a:endParaRPr sz="2400" b="1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1" name="Google Shape;91;p57"/>
          <p:cNvSpPr txBox="1">
            <a:spLocks noGrp="1"/>
          </p:cNvSpPr>
          <p:nvPr>
            <p:ph type="subTitle" idx="1"/>
          </p:nvPr>
        </p:nvSpPr>
        <p:spPr>
          <a:xfrm>
            <a:off x="198834" y="3102334"/>
            <a:ext cx="3791835" cy="1188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ru-RU" sz="2000" b="1">
                <a:solidFill>
                  <a:srgbClr val="3F315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Окунцева Светлана Владимировна</a:t>
            </a:r>
            <a:r>
              <a:rPr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ru-RU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преподаватель, главный эксперт регионального чемпионата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" name="Google Shape;92;p57"/>
          <p:cNvSpPr txBox="1"/>
          <p:nvPr/>
        </p:nvSpPr>
        <p:spPr>
          <a:xfrm>
            <a:off x="198834" y="209118"/>
            <a:ext cx="8746331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sz="160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Бюджетное учреждение профессионального образования </a:t>
            </a:r>
            <a:br>
              <a:rPr lang="ru-RU" sz="160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60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Ханты-Мансийского автономного округа - Югры </a:t>
            </a:r>
            <a:endParaRPr sz="160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ru-RU" sz="160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«Нижневартовский социально-гуманитарный колледж»</a:t>
            </a:r>
            <a:endParaRPr sz="120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3" name="Google Shape;93;p57"/>
          <p:cNvSpPr txBox="1"/>
          <p:nvPr/>
        </p:nvSpPr>
        <p:spPr>
          <a:xfrm>
            <a:off x="4776277" y="3102287"/>
            <a:ext cx="3791835" cy="1188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rgbClr val="3F315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Топычканова Юлия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rgbClr val="3F315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Николаевна</a:t>
            </a:r>
            <a:r>
              <a:rPr lang="ru-RU" sz="200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ru-RU" sz="200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ведущий менеджер турагентсва «Пегас Туристик»</a:t>
            </a:r>
            <a:endParaRPr sz="200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0"/>
          <p:cNvSpPr txBox="1">
            <a:spLocks noGrp="1"/>
          </p:cNvSpPr>
          <p:nvPr>
            <p:ph type="sldNum" idx="12"/>
          </p:nvPr>
        </p:nvSpPr>
        <p:spPr>
          <a:xfrm>
            <a:off x="6876757" y="4777740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10</a:t>
            </a:fld>
            <a:endParaRPr sz="1800"/>
          </a:p>
        </p:txBody>
      </p:sp>
      <p:grpSp>
        <p:nvGrpSpPr>
          <p:cNvPr id="187" name="Google Shape;187;p60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188" name="Google Shape;188;p6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9" name="Google Shape;189;p60"/>
            <p:cNvSpPr/>
            <p:nvPr/>
          </p:nvSpPr>
          <p:spPr>
            <a:xfrm>
              <a:off x="95247" y="93700"/>
              <a:ext cx="6419560" cy="496407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" name="Google Shape;190;p60"/>
          <p:cNvSpPr txBox="1"/>
          <p:nvPr/>
        </p:nvSpPr>
        <p:spPr>
          <a:xfrm>
            <a:off x="6943579" y="4844416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2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60"/>
          <p:cNvSpPr/>
          <p:nvPr/>
        </p:nvSpPr>
        <p:spPr>
          <a:xfrm>
            <a:off x="6514807" y="1109811"/>
            <a:ext cx="2636335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ru-RU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ВЫСОКОЕ КАЧЕСТВО ОБУЧЕНИЯ</a:t>
            </a:r>
            <a:endParaRPr lang="ru-RU"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ctr"/>
            <a:endParaRPr lang="ru-RU" sz="1800" b="1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ctr"/>
            <a:r>
              <a:rPr lang="ru-RU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</a:t>
            </a:r>
            <a:endParaRPr lang="ru-RU"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ctr"/>
            <a:endParaRPr lang="ru-RU" sz="1800" b="1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algn="ctr"/>
            <a:r>
              <a:rPr lang="ru-RU" sz="18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ЭФФЕКТИВНОЕ ТРУДОУСТРОЙСТВО</a:t>
            </a:r>
            <a:endParaRPr lang="ru-RU" sz="18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6" name="Схема 25"/>
          <p:cNvGraphicFramePr/>
          <p:nvPr>
            <p:extLst>
              <p:ext uri="{D42A27DB-BD31-4B8C-83A1-F6EECF244321}">
                <p14:modId xmlns:p14="http://schemas.microsoft.com/office/powerpoint/2010/main" val="525761378"/>
              </p:ext>
            </p:extLst>
          </p:nvPr>
        </p:nvGraphicFramePr>
        <p:xfrm>
          <a:off x="-1823055" y="193899"/>
          <a:ext cx="10325006" cy="4798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224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"/>
          <p:cNvSpPr txBox="1">
            <a:spLocks noGrp="1"/>
          </p:cNvSpPr>
          <p:nvPr>
            <p:ph type="sldNum" idx="12"/>
          </p:nvPr>
        </p:nvSpPr>
        <p:spPr>
          <a:xfrm>
            <a:off x="6934200" y="4804172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 sz="1400" b="1">
                <a:solidFill>
                  <a:srgbClr val="3F3151"/>
                </a:solidFill>
              </a:rPr>
              <a:t>2</a:t>
            </a:fld>
            <a:endParaRPr sz="2000" b="1">
              <a:solidFill>
                <a:srgbClr val="3F3151"/>
              </a:solidFill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0" y="119250"/>
            <a:ext cx="9067800" cy="1692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>
                <a:solidFill>
                  <a:srgbClr val="3F315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Цель выступления:</a:t>
            </a:r>
            <a:endParaRPr lang="ru-RU" sz="1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Проанализировать </a:t>
            </a:r>
            <a:r>
              <a:rPr lang="ru-RU" sz="2000" b="1" dirty="0">
                <a:solidFill>
                  <a:srgbClr val="3F315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направления взаимодействия</a:t>
            </a:r>
            <a:r>
              <a:rPr lang="ru-RU" sz="20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представителей реального сектора экономики и профессиональных образовательных организаций, а также выявить </a:t>
            </a:r>
            <a:r>
              <a:rPr lang="ru-RU" sz="2000" b="1" i="0" u="none" strike="noStrike" cap="none" dirty="0">
                <a:solidFill>
                  <a:srgbClr val="3F315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влияние</a:t>
            </a:r>
            <a:r>
              <a:rPr lang="ru-RU" sz="200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такого </a:t>
            </a:r>
            <a:r>
              <a:rPr lang="ru-RU" sz="2000" b="1" dirty="0">
                <a:solidFill>
                  <a:srgbClr val="3F315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сотрудничества</a:t>
            </a:r>
            <a:r>
              <a:rPr lang="ru-RU" sz="20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</a:t>
            </a:r>
            <a:r>
              <a:rPr lang="ru-RU" sz="2000" b="1" i="0" u="none" strike="noStrike" cap="none" dirty="0">
                <a:solidFill>
                  <a:srgbClr val="3F315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повышение эффективности профессиональной подготовки обучающихся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103278762"/>
              </p:ext>
            </p:extLst>
          </p:nvPr>
        </p:nvGraphicFramePr>
        <p:xfrm>
          <a:off x="235324" y="1931232"/>
          <a:ext cx="8659905" cy="3024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58"/>
          <p:cNvGrpSpPr/>
          <p:nvPr/>
        </p:nvGrpSpPr>
        <p:grpSpPr>
          <a:xfrm>
            <a:off x="0" y="0"/>
            <a:ext cx="9144000" cy="5186569"/>
            <a:chOff x="1" y="0"/>
            <a:chExt cx="9144000" cy="5145050"/>
          </a:xfrm>
        </p:grpSpPr>
        <p:pic>
          <p:nvPicPr>
            <p:cNvPr id="118" name="Google Shape;118;p58" descr="C:\Users\Svetlana\Desktop\Для Презентаций_Мастерские\Администрирование отелей\фон2.jp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" y="0"/>
              <a:ext cx="9144000" cy="51450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9" name="Google Shape;119;p58"/>
            <p:cNvSpPr/>
            <p:nvPr/>
          </p:nvSpPr>
          <p:spPr>
            <a:xfrm>
              <a:off x="95249" y="95250"/>
              <a:ext cx="6488432" cy="49339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0" name="Google Shape;120;p58"/>
          <p:cNvSpPr txBox="1">
            <a:spLocks noGrp="1"/>
          </p:cNvSpPr>
          <p:nvPr>
            <p:ph type="sldNum" idx="12"/>
          </p:nvPr>
        </p:nvSpPr>
        <p:spPr>
          <a:xfrm>
            <a:off x="6876757" y="4777740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 sz="1400" b="1">
                <a:solidFill>
                  <a:schemeClr val="lt1"/>
                </a:solidFill>
              </a:rPr>
              <a:t>3</a:t>
            </a:fld>
            <a:endParaRPr sz="2000" b="1">
              <a:solidFill>
                <a:schemeClr val="lt1"/>
              </a:solidFill>
            </a:endParaRPr>
          </a:p>
        </p:txBody>
      </p:sp>
      <p:sp>
        <p:nvSpPr>
          <p:cNvPr id="121" name="Google Shape;121;p58"/>
          <p:cNvSpPr txBox="1"/>
          <p:nvPr/>
        </p:nvSpPr>
        <p:spPr>
          <a:xfrm>
            <a:off x="1474016" y="235447"/>
            <a:ext cx="5203179" cy="354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None/>
            </a:pPr>
            <a:endParaRPr sz="2000" b="1" i="0" u="none" strike="noStrike" cap="none">
              <a:solidFill>
                <a:srgbClr val="3F3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3F3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3F3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215900" algn="ctr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endParaRPr sz="2000" b="1" i="0" u="none" strike="noStrike" cap="none">
              <a:solidFill>
                <a:srgbClr val="3F3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i="0" u="none" strike="noStrike" cap="none">
              <a:solidFill>
                <a:srgbClr val="3F3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None/>
            </a:pPr>
            <a:endParaRPr sz="2000" b="0" i="0" u="none" strike="noStrike" cap="none">
              <a:solidFill>
                <a:srgbClr val="3F3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None/>
            </a:pPr>
            <a:endParaRPr sz="2000" b="0" i="0" u="none" strike="noStrike" cap="none">
              <a:solidFill>
                <a:srgbClr val="3F3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None/>
            </a:pPr>
            <a:endParaRPr sz="2000" b="0" i="0" u="none" strike="noStrike" cap="none">
              <a:solidFill>
                <a:srgbClr val="3F3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None/>
            </a:pPr>
            <a:endParaRPr sz="2000" b="0" i="0" u="none" strike="noStrike" cap="none">
              <a:solidFill>
                <a:srgbClr val="3F3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None/>
            </a:pPr>
            <a:endParaRPr sz="2000" b="0" i="0" u="none" strike="noStrike" cap="none">
              <a:solidFill>
                <a:srgbClr val="3F3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None/>
            </a:pPr>
            <a:endParaRPr sz="2000" b="0" i="0" u="none" strike="noStrike" cap="none">
              <a:solidFill>
                <a:srgbClr val="3F3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None/>
            </a:pPr>
            <a:endParaRPr sz="2000" b="0" i="0" u="none" strike="noStrike" cap="none">
              <a:solidFill>
                <a:srgbClr val="3F3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None/>
            </a:pPr>
            <a:endParaRPr sz="2000" b="0" i="0" u="none" strike="noStrike" cap="none">
              <a:solidFill>
                <a:srgbClr val="3F3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None/>
            </a:pPr>
            <a:endParaRPr sz="2000" b="0" i="0" u="none" strike="noStrike" cap="none">
              <a:solidFill>
                <a:srgbClr val="3F3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Arial"/>
              <a:buNone/>
            </a:pPr>
            <a:endParaRPr sz="2000" b="0" i="0" u="none" strike="noStrike" cap="none">
              <a:solidFill>
                <a:srgbClr val="3F3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000" b="0" i="0" u="none" strike="noStrike" cap="none">
              <a:solidFill>
                <a:srgbClr val="3F315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000" b="0" i="0" u="none" strike="noStrike" cap="none">
              <a:solidFill>
                <a:srgbClr val="3F315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58"/>
          <p:cNvSpPr/>
          <p:nvPr/>
        </p:nvSpPr>
        <p:spPr>
          <a:xfrm>
            <a:off x="6583680" y="1162123"/>
            <a:ext cx="2560320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ОБРАЗОВАНИЕ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РАБОТОДАТЕЛИ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КАДРОВАЯ ОСНОВА ЭКОНОМИКИ СТРАНЫ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23" name="Google Shape;123;p58"/>
          <p:cNvGrpSpPr/>
          <p:nvPr/>
        </p:nvGrpSpPr>
        <p:grpSpPr>
          <a:xfrm>
            <a:off x="234037" y="245046"/>
            <a:ext cx="6207584" cy="4630319"/>
            <a:chOff x="0" y="107757"/>
            <a:chExt cx="6207584" cy="4630319"/>
          </a:xfrm>
        </p:grpSpPr>
        <p:sp>
          <p:nvSpPr>
            <p:cNvPr id="124" name="Google Shape;124;p58"/>
            <p:cNvSpPr/>
            <p:nvPr/>
          </p:nvSpPr>
          <p:spPr>
            <a:xfrm>
              <a:off x="0" y="107757"/>
              <a:ext cx="6207584" cy="889199"/>
            </a:xfrm>
            <a:prstGeom prst="roundRect">
              <a:avLst>
                <a:gd name="adj" fmla="val 16667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>
              <a:solidFill>
                <a:srgbClr val="715A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25" name="Google Shape;125;p58"/>
            <p:cNvSpPr txBox="1"/>
            <p:nvPr/>
          </p:nvSpPr>
          <p:spPr>
            <a:xfrm>
              <a:off x="43407" y="151164"/>
              <a:ext cx="6120770" cy="8023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900" b="1" i="0" u="none" strike="noStrike" cap="none" dirty="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Стратегии развития национальной системы квалификаций Российской Федерации на период до 2030 года</a:t>
              </a:r>
              <a:r>
                <a:rPr lang="ru-RU" sz="1900" i="0" u="none" strike="noStrike" cap="none" dirty="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endParaRPr sz="190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26" name="Google Shape;126;p58"/>
            <p:cNvSpPr/>
            <p:nvPr/>
          </p:nvSpPr>
          <p:spPr>
            <a:xfrm>
              <a:off x="0" y="1043037"/>
              <a:ext cx="6207584" cy="889199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5400" cap="flat" cmpd="sng">
              <a:solidFill>
                <a:srgbClr val="715A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27" name="Google Shape;127;p58"/>
            <p:cNvSpPr txBox="1"/>
            <p:nvPr/>
          </p:nvSpPr>
          <p:spPr>
            <a:xfrm>
              <a:off x="43407" y="1086444"/>
              <a:ext cx="6120770" cy="8023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обновление структуры и содержания профессионального образования в целях ускоренного формирования кадровой основы экономического развития</a:t>
              </a:r>
              <a:endParaRPr sz="180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28" name="Google Shape;128;p58"/>
            <p:cNvSpPr/>
            <p:nvPr/>
          </p:nvSpPr>
          <p:spPr>
            <a:xfrm>
              <a:off x="0" y="1978317"/>
              <a:ext cx="6207584" cy="889199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5400" cap="flat" cmpd="sng">
              <a:solidFill>
                <a:srgbClr val="715A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29" name="Google Shape;129;p58"/>
            <p:cNvSpPr txBox="1"/>
            <p:nvPr/>
          </p:nvSpPr>
          <p:spPr>
            <a:xfrm>
              <a:off x="43407" y="2021724"/>
              <a:ext cx="6120770" cy="8023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обеспечения рынка труда квалифицированными кадрами в соответствии с перспективными потребностями экономики</a:t>
              </a:r>
              <a:endParaRPr sz="180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30" name="Google Shape;130;p58"/>
            <p:cNvSpPr/>
            <p:nvPr/>
          </p:nvSpPr>
          <p:spPr>
            <a:xfrm>
              <a:off x="0" y="2913597"/>
              <a:ext cx="6207584" cy="889199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5400" cap="flat" cmpd="sng">
              <a:solidFill>
                <a:srgbClr val="715A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31" name="Google Shape;131;p58"/>
            <p:cNvSpPr txBox="1"/>
            <p:nvPr/>
          </p:nvSpPr>
          <p:spPr>
            <a:xfrm>
              <a:off x="43407" y="2957004"/>
              <a:ext cx="6120770" cy="8023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усиления взаимосвязи сферы труда и сферы образования</a:t>
              </a:r>
              <a:endParaRPr sz="180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32" name="Google Shape;132;p58"/>
            <p:cNvSpPr/>
            <p:nvPr/>
          </p:nvSpPr>
          <p:spPr>
            <a:xfrm>
              <a:off x="0" y="3848877"/>
              <a:ext cx="6207584" cy="889199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25400" cap="flat" cmpd="sng">
              <a:solidFill>
                <a:srgbClr val="715A9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33" name="Google Shape;133;p58"/>
            <p:cNvSpPr txBox="1"/>
            <p:nvPr/>
          </p:nvSpPr>
          <p:spPr>
            <a:xfrm>
              <a:off x="43407" y="3892284"/>
              <a:ext cx="6120770" cy="8023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участие работодателей в оценке результатов подготовки студентов</a:t>
              </a:r>
              <a:endParaRPr sz="180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Google Shape;139;p59"/>
          <p:cNvGrpSpPr/>
          <p:nvPr/>
        </p:nvGrpSpPr>
        <p:grpSpPr>
          <a:xfrm>
            <a:off x="0" y="0"/>
            <a:ext cx="9144000" cy="5186725"/>
            <a:chOff x="1" y="0"/>
            <a:chExt cx="9144000" cy="5145050"/>
          </a:xfrm>
        </p:grpSpPr>
        <p:pic>
          <p:nvPicPr>
            <p:cNvPr id="140" name="Google Shape;140;p59" descr="C:\Users\Svetlana\Desktop\Для Презентаций_Мастерские\Администрирование отелей\фон2.jp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" y="0"/>
              <a:ext cx="9144000" cy="51450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1" name="Google Shape;141;p59"/>
            <p:cNvSpPr/>
            <p:nvPr/>
          </p:nvSpPr>
          <p:spPr>
            <a:xfrm>
              <a:off x="95249" y="95250"/>
              <a:ext cx="6488400" cy="4934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" name="Google Shape;142;p59"/>
          <p:cNvSpPr txBox="1">
            <a:spLocks noGrp="1"/>
          </p:cNvSpPr>
          <p:nvPr>
            <p:ph type="sldNum" idx="12"/>
          </p:nvPr>
        </p:nvSpPr>
        <p:spPr>
          <a:xfrm>
            <a:off x="6876757" y="4777740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4</a:t>
            </a:fld>
            <a:endParaRPr sz="1800"/>
          </a:p>
        </p:txBody>
      </p:sp>
      <p:sp>
        <p:nvSpPr>
          <p:cNvPr id="143" name="Google Shape;143;p59"/>
          <p:cNvSpPr txBox="1"/>
          <p:nvPr/>
        </p:nvSpPr>
        <p:spPr>
          <a:xfrm>
            <a:off x="6943579" y="4844416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2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59"/>
          <p:cNvSpPr/>
          <p:nvPr/>
        </p:nvSpPr>
        <p:spPr>
          <a:xfrm>
            <a:off x="6669876" y="1109811"/>
            <a:ext cx="2481266" cy="29238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СОДЕРЖАНИЕ ОБРАЗОВАНИЯ</a:t>
            </a: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</a:t>
            </a: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АКТУАЛЬНЫЙ ЗАПРОС РЫНКА ТРУДА</a:t>
            </a:r>
            <a:endParaRPr sz="1800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01244098"/>
              </p:ext>
            </p:extLst>
          </p:nvPr>
        </p:nvGraphicFramePr>
        <p:xfrm>
          <a:off x="-1823055" y="193899"/>
          <a:ext cx="10325006" cy="4798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g28f3b1fc858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g28f3b1fc858_0_0"/>
          <p:cNvSpPr txBox="1">
            <a:spLocks noGrp="1"/>
          </p:cNvSpPr>
          <p:nvPr>
            <p:ph type="sldNum" idx="12"/>
          </p:nvPr>
        </p:nvSpPr>
        <p:spPr>
          <a:xfrm>
            <a:off x="6934200" y="4804172"/>
            <a:ext cx="21336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 sz="1400" b="1">
                <a:solidFill>
                  <a:srgbClr val="3F3151"/>
                </a:solidFill>
              </a:rPr>
              <a:t>5</a:t>
            </a:fld>
            <a:endParaRPr sz="2000" b="1">
              <a:solidFill>
                <a:srgbClr val="3F3151"/>
              </a:solidFill>
            </a:endParaRPr>
          </a:p>
        </p:txBody>
      </p:sp>
      <p:graphicFrame>
        <p:nvGraphicFramePr>
          <p:cNvPr id="170" name="Google Shape;170;g28f3b1fc858_0_0"/>
          <p:cNvGraphicFramePr/>
          <p:nvPr>
            <p:extLst>
              <p:ext uri="{D42A27DB-BD31-4B8C-83A1-F6EECF244321}">
                <p14:modId xmlns:p14="http://schemas.microsoft.com/office/powerpoint/2010/main" val="3732726650"/>
              </p:ext>
            </p:extLst>
          </p:nvPr>
        </p:nvGraphicFramePr>
        <p:xfrm>
          <a:off x="167750" y="772350"/>
          <a:ext cx="8808475" cy="4031822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3362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5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15911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Формирование и реализация основных профессиональных образовательных программ</a:t>
                      </a:r>
                      <a:endParaRPr sz="18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429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Char char="●"/>
                      </a:pP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внесение коррективов в учебные планы - формирование вариативной части дисциплин профессионального цикла, усиление часов по приоритетным дисциплинам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Times New Roman"/>
                      </a:endParaRPr>
                    </a:p>
                    <a:p>
                      <a:pPr marL="457200" lvl="0" indent="-3429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Char char="●"/>
                      </a:pP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внесение предложений по расширению профессиональных компетенций</a:t>
                      </a:r>
                      <a:endParaRPr sz="18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5911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Коррективы в содержании рабочих программ и оценочных средств дисциплин профессионального цикла по специальностям</a:t>
                      </a:r>
                      <a:endParaRPr sz="18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429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Char char="●"/>
                      </a:pP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акцентирование внимания на отдельных лекционных темах и практических занятиях, по которым у студентов «западают» знания и навыки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Times New Roman"/>
                      </a:endParaRPr>
                    </a:p>
                    <a:p>
                      <a:pPr marL="457200" lvl="0" indent="-3429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Char char="●"/>
                      </a:pP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Times New Roman"/>
                        </a:rPr>
                        <a:t>консультирование при формировании содержания оценочных средств</a:t>
                      </a:r>
                      <a:endParaRPr sz="18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1" name="Google Shape;171;g28f3b1fc858_0_0"/>
          <p:cNvSpPr txBox="1"/>
          <p:nvPr/>
        </p:nvSpPr>
        <p:spPr>
          <a:xfrm>
            <a:off x="167900" y="92250"/>
            <a:ext cx="8808600" cy="6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25400" rIns="38100" bIns="254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b="1" i="0" u="none" strike="noStrike" cap="none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Основные направления взаимодействия с работодателями-социальными партнерами</a:t>
            </a:r>
            <a:endParaRPr sz="2100" b="1" i="0" u="none" strike="noStrike" cap="none" dirty="0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g28f3b1fc858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g28f3b1fc858_0_0"/>
          <p:cNvSpPr txBox="1">
            <a:spLocks noGrp="1"/>
          </p:cNvSpPr>
          <p:nvPr>
            <p:ph type="sldNum" idx="12"/>
          </p:nvPr>
        </p:nvSpPr>
        <p:spPr>
          <a:xfrm>
            <a:off x="6934200" y="4804172"/>
            <a:ext cx="21336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 sz="1400" b="1">
                <a:solidFill>
                  <a:srgbClr val="3F3151"/>
                </a:solidFill>
              </a:rPr>
              <a:t>6</a:t>
            </a:fld>
            <a:endParaRPr sz="2000" b="1">
              <a:solidFill>
                <a:srgbClr val="3F3151"/>
              </a:solidFill>
            </a:endParaRPr>
          </a:p>
        </p:txBody>
      </p:sp>
      <p:graphicFrame>
        <p:nvGraphicFramePr>
          <p:cNvPr id="170" name="Google Shape;170;g28f3b1fc858_0_0"/>
          <p:cNvGraphicFramePr/>
          <p:nvPr>
            <p:extLst>
              <p:ext uri="{D42A27DB-BD31-4B8C-83A1-F6EECF244321}">
                <p14:modId xmlns:p14="http://schemas.microsoft.com/office/powerpoint/2010/main" val="4094263345"/>
              </p:ext>
            </p:extLst>
          </p:nvPr>
        </p:nvGraphicFramePr>
        <p:xfrm>
          <a:off x="167750" y="772350"/>
          <a:ext cx="8808475" cy="356607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3362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5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0350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Преподаватели-совместители</a:t>
                      </a:r>
                      <a:endParaRPr sz="18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429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Char char="●"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реализация дисциплин профессионального цикла </a:t>
                      </a:r>
                      <a:endParaRPr sz="18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-3429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Char char="●"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реализация дополнительных образовательных программ</a:t>
                      </a:r>
                      <a:endParaRPr sz="18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350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Производственные практики - по профилю специальности, преддипломных</a:t>
                      </a:r>
                      <a:endParaRPr sz="18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429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Char char="●"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предоставление баз практики</a:t>
                      </a:r>
                      <a:endParaRPr sz="18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-3429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Char char="●"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организация деятельности студентов</a:t>
                      </a:r>
                      <a:endParaRPr sz="18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-3429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Char char="●"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обмен опытом</a:t>
                      </a:r>
                      <a:endParaRPr sz="18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350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Стажировки преподавателей</a:t>
                      </a:r>
                      <a:endParaRPr sz="18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429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Char char="●"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предоставление баз стажировки</a:t>
                      </a:r>
                      <a:endParaRPr sz="18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-3429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Char char="●"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актуализация знаний</a:t>
                      </a:r>
                      <a:endParaRPr sz="18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-3429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Char char="●"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повышение квалификации</a:t>
                      </a:r>
                      <a:endParaRPr sz="18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-34290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Char char="●"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обмен опытом</a:t>
                      </a:r>
                      <a:endParaRPr sz="18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1" name="Google Shape;171;g28f3b1fc858_0_0"/>
          <p:cNvSpPr txBox="1"/>
          <p:nvPr/>
        </p:nvSpPr>
        <p:spPr>
          <a:xfrm>
            <a:off x="167900" y="92250"/>
            <a:ext cx="8808600" cy="6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25400" rIns="38100" bIns="254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b="1" i="0" u="none" strike="noStrike" cap="none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Основные направления взаимодействия с работодателями-социальными партнерами</a:t>
            </a:r>
            <a:endParaRPr sz="2100" b="1" i="0" u="none" strike="noStrike" cap="none" dirty="0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9448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0"/>
          <p:cNvSpPr txBox="1">
            <a:spLocks noGrp="1"/>
          </p:cNvSpPr>
          <p:nvPr>
            <p:ph type="sldNum" idx="12"/>
          </p:nvPr>
        </p:nvSpPr>
        <p:spPr>
          <a:xfrm>
            <a:off x="6876757" y="4777740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7</a:t>
            </a:fld>
            <a:endParaRPr sz="1800"/>
          </a:p>
        </p:txBody>
      </p:sp>
      <p:grpSp>
        <p:nvGrpSpPr>
          <p:cNvPr id="187" name="Google Shape;187;p60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188" name="Google Shape;188;p6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9" name="Google Shape;189;p60"/>
            <p:cNvSpPr/>
            <p:nvPr/>
          </p:nvSpPr>
          <p:spPr>
            <a:xfrm>
              <a:off x="95247" y="93700"/>
              <a:ext cx="6419560" cy="496407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" name="Google Shape;190;p60"/>
          <p:cNvSpPr txBox="1"/>
          <p:nvPr/>
        </p:nvSpPr>
        <p:spPr>
          <a:xfrm>
            <a:off x="6943579" y="4844416"/>
            <a:ext cx="2133600" cy="20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2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60"/>
          <p:cNvSpPr/>
          <p:nvPr/>
        </p:nvSpPr>
        <p:spPr>
          <a:xfrm>
            <a:off x="6514807" y="1109811"/>
            <a:ext cx="2636335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ОЦЕНКА КАЧЕСТВА ОБУЧЕНИЯ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= 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ЭФФЕКТИВНОЕ ТРУДОУСТРОЙСТВО</a:t>
            </a:r>
            <a:endParaRPr sz="180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26" name="Схема 25"/>
          <p:cNvGraphicFramePr/>
          <p:nvPr>
            <p:extLst>
              <p:ext uri="{D42A27DB-BD31-4B8C-83A1-F6EECF244321}">
                <p14:modId xmlns:p14="http://schemas.microsoft.com/office/powerpoint/2010/main" val="2190698267"/>
              </p:ext>
            </p:extLst>
          </p:nvPr>
        </p:nvGraphicFramePr>
        <p:xfrm>
          <a:off x="-1823055" y="193899"/>
          <a:ext cx="10325006" cy="4798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16;g28f3b1fc858_0_29" descr="C:\Users\Svetlana\Desktop\Для Презентаций_Мастерские\Администрирование отелей\фон рамка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505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g28f3b1fc858_0_0"/>
          <p:cNvSpPr txBox="1">
            <a:spLocks noGrp="1"/>
          </p:cNvSpPr>
          <p:nvPr>
            <p:ph type="sldNum" idx="12"/>
          </p:nvPr>
        </p:nvSpPr>
        <p:spPr>
          <a:xfrm>
            <a:off x="6934200" y="4804172"/>
            <a:ext cx="21336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 sz="1400" b="1">
                <a:solidFill>
                  <a:srgbClr val="3F3151"/>
                </a:solidFill>
              </a:rPr>
              <a:t>8</a:t>
            </a:fld>
            <a:endParaRPr sz="2000" b="1">
              <a:solidFill>
                <a:srgbClr val="3F3151"/>
              </a:solidFill>
            </a:endParaRPr>
          </a:p>
        </p:txBody>
      </p:sp>
      <p:graphicFrame>
        <p:nvGraphicFramePr>
          <p:cNvPr id="170" name="Google Shape;170;g28f3b1fc858_0_0"/>
          <p:cNvGraphicFramePr/>
          <p:nvPr>
            <p:extLst>
              <p:ext uri="{D42A27DB-BD31-4B8C-83A1-F6EECF244321}">
                <p14:modId xmlns:p14="http://schemas.microsoft.com/office/powerpoint/2010/main" val="4117559785"/>
              </p:ext>
            </p:extLst>
          </p:nvPr>
        </p:nvGraphicFramePr>
        <p:xfrm>
          <a:off x="167750" y="772350"/>
          <a:ext cx="8808475" cy="4022159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3362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5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5493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Чемпионатное движении «</a:t>
                      </a:r>
                      <a:r>
                        <a:rPr lang="ru-RU" sz="1800" dirty="0" err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Абилимпикс</a:t>
                      </a: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»</a:t>
                      </a:r>
                      <a:endParaRPr sz="18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4290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Char char="●"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формирование регионального компонента конкурсного задания</a:t>
                      </a:r>
                      <a:endParaRPr sz="18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-34290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Char char="●"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участие в подготовке конкурсантов в качестве внешних экспертов-наставников</a:t>
                      </a:r>
                      <a:endParaRPr sz="18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-34290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Char char="●"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реализация экспертной деятельности при оценке конкурсантов</a:t>
                      </a:r>
                      <a:endParaRPr sz="18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1774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8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Конкурсы профессионального мастерства в рамках воспитательной программы отделения</a:t>
                      </a:r>
                      <a:endParaRPr sz="18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4290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Char char="●"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формирование содержания конкурсных заданий</a:t>
                      </a:r>
                      <a:endParaRPr sz="18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-34290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Char char="●"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наставничество в рамках подготовки конкурсных проектов</a:t>
                      </a:r>
                      <a:endParaRPr sz="18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-34290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Times New Roman"/>
                        <a:buChar char="●"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осуществление экспертной деятельности в составе жюри</a:t>
                      </a:r>
                      <a:endParaRPr sz="18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1" name="Google Shape;171;g28f3b1fc858_0_0"/>
          <p:cNvSpPr txBox="1"/>
          <p:nvPr/>
        </p:nvSpPr>
        <p:spPr>
          <a:xfrm>
            <a:off x="167900" y="92250"/>
            <a:ext cx="8808600" cy="6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25400" rIns="38100" bIns="25400" anchor="ctr" anchorCtr="0">
            <a:noAutofit/>
          </a:bodyPr>
          <a:lstStyle/>
          <a:p>
            <a:pPr lvl="0" algn="ctr">
              <a:lnSpc>
                <a:spcPct val="90000"/>
              </a:lnSpc>
            </a:pPr>
            <a:r>
              <a:rPr lang="ru-RU" sz="21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Участие работодателей в процедуре оценки компетенций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val="290001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16;g28f3b1fc858_0_29" descr="C:\Users\Svetlana\Desktop\Для Презентаций_Мастерские\Администрирование отелей\фон рамка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505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g28f3b1fc858_0_0"/>
          <p:cNvSpPr txBox="1">
            <a:spLocks noGrp="1"/>
          </p:cNvSpPr>
          <p:nvPr>
            <p:ph type="sldNum" idx="12"/>
          </p:nvPr>
        </p:nvSpPr>
        <p:spPr>
          <a:xfrm>
            <a:off x="6934200" y="4804172"/>
            <a:ext cx="21336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 sz="1400" b="1">
                <a:solidFill>
                  <a:srgbClr val="3F3151"/>
                </a:solidFill>
              </a:rPr>
              <a:t>9</a:t>
            </a:fld>
            <a:endParaRPr sz="2000" b="1">
              <a:solidFill>
                <a:srgbClr val="3F3151"/>
              </a:solidFill>
            </a:endParaRPr>
          </a:p>
        </p:txBody>
      </p:sp>
      <p:graphicFrame>
        <p:nvGraphicFramePr>
          <p:cNvPr id="170" name="Google Shape;170;g28f3b1fc858_0_0"/>
          <p:cNvGraphicFramePr/>
          <p:nvPr>
            <p:extLst>
              <p:ext uri="{D42A27DB-BD31-4B8C-83A1-F6EECF244321}">
                <p14:modId xmlns:p14="http://schemas.microsoft.com/office/powerpoint/2010/main" val="3199901804"/>
              </p:ext>
            </p:extLst>
          </p:nvPr>
        </p:nvGraphicFramePr>
        <p:xfrm>
          <a:off x="167750" y="772351"/>
          <a:ext cx="8808475" cy="399588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3362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5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0937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7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Промежуточная аттестация </a:t>
                      </a:r>
                      <a:endParaRPr sz="17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365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 New Roman"/>
                        <a:buChar char="●"/>
                      </a:pPr>
                      <a:r>
                        <a:rPr lang="ru-RU" sz="17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оценка профессиональных компетенций</a:t>
                      </a:r>
                      <a:endParaRPr sz="17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-3365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 New Roman"/>
                        <a:buChar char="●"/>
                      </a:pPr>
                      <a:r>
                        <a:rPr lang="ru-RU" sz="17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определение потенциальных сотрудников для своих компаний</a:t>
                      </a:r>
                      <a:endParaRPr sz="17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7966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7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Демонстрационный экзамен по компетенции </a:t>
                      </a:r>
                      <a:endParaRPr sz="17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365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 New Roman"/>
                        <a:buChar char="●"/>
                      </a:pPr>
                      <a:r>
                        <a:rPr lang="ru-RU" sz="17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формирование вариативной части заданий профильного уровня</a:t>
                      </a:r>
                      <a:endParaRPr sz="17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-3365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 New Roman"/>
                        <a:buChar char="●"/>
                      </a:pPr>
                      <a:r>
                        <a:rPr lang="ru-RU" sz="17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роль главного эксперта </a:t>
                      </a:r>
                      <a:r>
                        <a:rPr lang="ru-RU" sz="1700" dirty="0" err="1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демоэкзамена</a:t>
                      </a:r>
                      <a:endParaRPr sz="17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-3365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 New Roman"/>
                        <a:buChar char="●"/>
                      </a:pPr>
                      <a:r>
                        <a:rPr lang="ru-RU" sz="17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участие в качестве линейных экспертов в составе комиссии</a:t>
                      </a:r>
                      <a:endParaRPr sz="17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7540"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70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Государственная итоговая аттестация</a:t>
                      </a:r>
                      <a:endParaRPr sz="1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365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 New Roman"/>
                        <a:buChar char="●"/>
                      </a:pPr>
                      <a:r>
                        <a:rPr lang="ru-RU" sz="17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руководство или консультирование обучающихся при подготовке дипломных работ</a:t>
                      </a:r>
                      <a:endParaRPr sz="17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457200" lvl="0" indent="-33655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700"/>
                        <a:buFont typeface="Times New Roman"/>
                        <a:buChar char="●"/>
                      </a:pPr>
                      <a:r>
                        <a:rPr lang="ru-RU" sz="17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участие в составе государственной экзаменационной комиссии в рамках защиты дипломных работ (проектов)</a:t>
                      </a:r>
                      <a:endParaRPr sz="17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1" name="Google Shape;171;g28f3b1fc858_0_0"/>
          <p:cNvSpPr txBox="1"/>
          <p:nvPr/>
        </p:nvSpPr>
        <p:spPr>
          <a:xfrm>
            <a:off x="167900" y="92250"/>
            <a:ext cx="8808600" cy="6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25400" rIns="38100" bIns="25400" anchor="ctr" anchorCtr="0">
            <a:noAutofit/>
          </a:bodyPr>
          <a:lstStyle/>
          <a:p>
            <a:pPr lvl="0" algn="ctr">
              <a:lnSpc>
                <a:spcPct val="90000"/>
              </a:lnSpc>
            </a:pPr>
            <a:r>
              <a:rPr lang="ru-RU" sz="2100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Участие работодателей в процедуре оценки компетенций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val="34541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570</Words>
  <Application>Microsoft Office PowerPoint</Application>
  <PresentationFormat>Экран (16:9)</PresentationFormat>
  <Paragraphs>140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Повышение эффективности профессиональной подготовки обучающихся с инвалидностью в контексте взаимодействия с представителями реального сектора экономики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Повышение эффективности профессиональной подготовки обучающихся с инвалидностью в контексте взаимодействия с представителями реального сектора экономики</dc:title>
  <dc:creator>DarkArchangel</dc:creator>
  <cp:lastModifiedBy>Качан Раиса Николаевна</cp:lastModifiedBy>
  <cp:revision>5</cp:revision>
  <dcterms:created xsi:type="dcterms:W3CDTF">2113-01-01T00:00:00Z</dcterms:created>
  <dcterms:modified xsi:type="dcterms:W3CDTF">2025-06-03T09:57:27Z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1033-8.1.0.3018</vt:lpwstr>
  </property>
</Properties>
</file>