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374" r:id="rId2"/>
    <p:sldId id="371" r:id="rId3"/>
    <p:sldId id="381" r:id="rId4"/>
    <p:sldId id="377" r:id="rId5"/>
    <p:sldId id="378" r:id="rId6"/>
    <p:sldId id="37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DEFB"/>
    <a:srgbClr val="B6CAF8"/>
    <a:srgbClr val="6993F1"/>
    <a:srgbClr val="7DA2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39C55-7046-4B73-936C-7B9B2D6843F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B99CE-9B69-4559-93E9-FAE7D642F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113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05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547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294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452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88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218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890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003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394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256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21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705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2837244-7D92-46B0-A3CB-0BFE5481C534}"/>
              </a:ext>
            </a:extLst>
          </p:cNvPr>
          <p:cNvSpPr txBox="1"/>
          <p:nvPr/>
        </p:nvSpPr>
        <p:spPr>
          <a:xfrm>
            <a:off x="2540980" y="2397082"/>
            <a:ext cx="8384523" cy="113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партнерство с работодателями как ресурс сопровождения инклюзивного трудоустройства 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938740B8-FD11-45C5-8D16-474675EE6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786" y="299863"/>
            <a:ext cx="791187" cy="79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E2DDAA4-1B10-47C9-8E97-D25C4F3A2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5552" y="204828"/>
            <a:ext cx="1060395" cy="100148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3EE8199-0E76-4440-BC2C-DC1CF4300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2420" y="306388"/>
            <a:ext cx="786325" cy="778135"/>
          </a:xfrm>
          <a:prstGeom prst="rect">
            <a:avLst/>
          </a:prstGeom>
        </p:spPr>
      </p:pic>
      <p:pic>
        <p:nvPicPr>
          <p:cNvPr id="3074" name="Picture 2" descr="О предоставлении государственной социальной помощи - Новости - Центр  социальных выплат Югры - Государственные организации информируют - Сельское  поселение Шеркалы">
            <a:extLst>
              <a:ext uri="{FF2B5EF4-FFF2-40B4-BE49-F238E27FC236}">
                <a16:creationId xmlns:a16="http://schemas.microsoft.com/office/drawing/2014/main" id="{4D9A3DBC-F4B8-4EC0-A41F-806739EAC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312" y="283902"/>
            <a:ext cx="791187" cy="79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Министерство труда, занятости и социальной защиты Республики Татарстан">
            <a:extLst>
              <a:ext uri="{FF2B5EF4-FFF2-40B4-BE49-F238E27FC236}">
                <a16:creationId xmlns:a16="http://schemas.microsoft.com/office/drawing/2014/main" id="{7C3A74AA-A343-4CEF-AAB6-EE409A12D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186" y="118266"/>
            <a:ext cx="1729394" cy="97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4A5E6AD-C7A1-4DEE-84BC-32408A9831F9}"/>
              </a:ext>
            </a:extLst>
          </p:cNvPr>
          <p:cNvSpPr txBox="1"/>
          <p:nvPr/>
        </p:nvSpPr>
        <p:spPr>
          <a:xfrm>
            <a:off x="2040785" y="4561583"/>
            <a:ext cx="817526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 «Нижневартовский социально-гуманитарный колледж»</a:t>
            </a:r>
          </a:p>
          <a:p>
            <a:pPr algn="ctr">
              <a:spcBef>
                <a:spcPct val="0"/>
              </a:spcBef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базовая профессиональная образовательная организация, региональный центр развития движения «</a:t>
            </a:r>
            <a:r>
              <a:rPr lang="ru-RU" alt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Абилимпикс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en-US" alt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Ханты – Мансийского автономного округа – Югры </a:t>
            </a:r>
          </a:p>
          <a:p>
            <a:pPr algn="ctr">
              <a:spcBef>
                <a:spcPct val="0"/>
              </a:spcBef>
            </a:pPr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6" descr="Профессии | Фото большого размера и векторный клипарт | CLIPARTO">
            <a:extLst>
              <a:ext uri="{FF2B5EF4-FFF2-40B4-BE49-F238E27FC236}">
                <a16:creationId xmlns:a16="http://schemas.microsoft.com/office/drawing/2014/main" id="{E38849D4-9D40-4AF3-85D9-81DAA188F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9673" y="4661229"/>
            <a:ext cx="1841791" cy="163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AA89140-8518-4F48-83FC-480D80DABDCB}"/>
              </a:ext>
            </a:extLst>
          </p:cNvPr>
          <p:cNvSpPr txBox="1"/>
          <p:nvPr/>
        </p:nvSpPr>
        <p:spPr>
          <a:xfrm>
            <a:off x="0" y="37545"/>
            <a:ext cx="12192000" cy="21544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926C8BE-5D67-4D82-86B4-E3CBCB2B825E}"/>
              </a:ext>
            </a:extLst>
          </p:cNvPr>
          <p:cNvSpPr txBox="1"/>
          <p:nvPr/>
        </p:nvSpPr>
        <p:spPr>
          <a:xfrm>
            <a:off x="1" y="6558137"/>
            <a:ext cx="12111134" cy="21544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</p:txBody>
      </p:sp>
    </p:spTree>
    <p:extLst>
      <p:ext uri="{BB962C8B-B14F-4D97-AF65-F5344CB8AC3E}">
        <p14:creationId xmlns:p14="http://schemas.microsoft.com/office/powerpoint/2010/main" val="4129715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егиональный центр развития движения «Абилимпикс» | ККОТиП">
            <a:extLst>
              <a:ext uri="{FF2B5EF4-FFF2-40B4-BE49-F238E27FC236}">
                <a16:creationId xmlns:a16="http://schemas.microsoft.com/office/drawing/2014/main" id="{7C136B45-31A9-4A49-B942-5733FEE5D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79" y="104249"/>
            <a:ext cx="654557" cy="78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5245F5-A1F1-450B-A5B2-EDC9400FCE08}"/>
              </a:ext>
            </a:extLst>
          </p:cNvPr>
          <p:cNvSpPr txBox="1"/>
          <p:nvPr/>
        </p:nvSpPr>
        <p:spPr>
          <a:xfrm>
            <a:off x="1639971" y="173817"/>
            <a:ext cx="5888818" cy="646331"/>
          </a:xfrm>
          <a:prstGeom prst="rect">
            <a:avLst/>
          </a:prstGeom>
          <a:noFill/>
          <a:ln w="2857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ysDot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чемпионат «Абилимпикс-2024» Ханты-Мансийского автономного округа-Югры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551542" y="1236065"/>
            <a:ext cx="8368522" cy="50131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algn="just"/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.Взаимодействие с работодателями по актуализации и формированию программ профессионального образования</a:t>
            </a: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Формирование практических умений и навыков у студентов с инвалидностью в образовательном процессе </a:t>
            </a: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Наставничество в период производственной практики со стороны преподавателя, со стороны предприятия- партнера </a:t>
            </a: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Взаимодействие с предприятиями – партнерами по вопросам трудоустройства выпускников – инвалидов </a:t>
            </a:r>
          </a:p>
          <a:p>
            <a:pPr algn="just"/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аудитория:    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из числа инвалидов и (или)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 с ограниченными возможностями здоровья</a:t>
            </a:r>
          </a:p>
          <a:p>
            <a:pPr marL="0" indent="0">
              <a:buNone/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Катламина Елизавета  Николаевна</a:t>
            </a:r>
          </a:p>
          <a:p>
            <a:pPr marL="0" indent="0">
              <a:lnSpc>
                <a:spcPct val="150000"/>
              </a:lnSpc>
              <a:buNone/>
            </a:pP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8966196" y="52367"/>
            <a:ext cx="3144937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5641EB-9584-4BD7-BE6A-8D5EA270C2FB}"/>
              </a:ext>
            </a:extLst>
          </p:cNvPr>
          <p:cNvSpPr txBox="1"/>
          <p:nvPr/>
        </p:nvSpPr>
        <p:spPr>
          <a:xfrm>
            <a:off x="8920064" y="1871407"/>
            <a:ext cx="3144937" cy="1886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Практика сопровождения  инклюзивного трудоустройства</a:t>
            </a:r>
          </a:p>
        </p:txBody>
      </p:sp>
    </p:spTree>
    <p:extLst>
      <p:ext uri="{BB962C8B-B14F-4D97-AF65-F5344CB8AC3E}">
        <p14:creationId xmlns:p14="http://schemas.microsoft.com/office/powerpoint/2010/main" val="653292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егиональный центр развития движения «Абилимпикс» | ККОТиП">
            <a:extLst>
              <a:ext uri="{FF2B5EF4-FFF2-40B4-BE49-F238E27FC236}">
                <a16:creationId xmlns:a16="http://schemas.microsoft.com/office/drawing/2014/main" id="{7C136B45-31A9-4A49-B942-5733FEE5D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79" y="104249"/>
            <a:ext cx="654557" cy="78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5245F5-A1F1-450B-A5B2-EDC9400FCE08}"/>
              </a:ext>
            </a:extLst>
          </p:cNvPr>
          <p:cNvSpPr txBox="1"/>
          <p:nvPr/>
        </p:nvSpPr>
        <p:spPr>
          <a:xfrm>
            <a:off x="1639971" y="173817"/>
            <a:ext cx="5888818" cy="646331"/>
          </a:xfrm>
          <a:prstGeom prst="rect">
            <a:avLst/>
          </a:prstGeom>
          <a:noFill/>
          <a:ln w="2857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ysDot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чемпионат «Абилимпикс-2024» Ханты-Мансийского автономного округа-Югры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520262" y="1236065"/>
            <a:ext cx="8129216" cy="4459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1: взаимодействие с работодателями по актуализации и формированию программ профессионального образования</a:t>
            </a:r>
          </a:p>
          <a:p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Анкетирование  работодателей в рамках формирования ОПОП на базе практики  ППФ « Страхование жизни», САО «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Ресо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-гарантия, САО « ВСК», АО « Росгосстрах», АО «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Согаз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Привлечение работодателей к реализации программ профессионального образования </a:t>
            </a:r>
          </a:p>
          <a:p>
            <a:pPr marL="0" indent="0">
              <a:lnSpc>
                <a:spcPct val="150000"/>
              </a:lnSpc>
              <a:buNone/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 Работодатели  - руководители практик на производстве </a:t>
            </a:r>
          </a:p>
          <a:p>
            <a:pPr marL="0" indent="0">
              <a:lnSpc>
                <a:spcPct val="150000"/>
              </a:lnSpc>
              <a:buNone/>
            </a:pP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8966196" y="52367"/>
            <a:ext cx="3144937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5641EB-9584-4BD7-BE6A-8D5EA270C2FB}"/>
              </a:ext>
            </a:extLst>
          </p:cNvPr>
          <p:cNvSpPr txBox="1"/>
          <p:nvPr/>
        </p:nvSpPr>
        <p:spPr>
          <a:xfrm>
            <a:off x="8920064" y="1871407"/>
            <a:ext cx="3144937" cy="1886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Практика сопровождения  инклюзивного трудоустройства</a:t>
            </a:r>
          </a:p>
        </p:txBody>
      </p:sp>
    </p:spTree>
    <p:extLst>
      <p:ext uri="{BB962C8B-B14F-4D97-AF65-F5344CB8AC3E}">
        <p14:creationId xmlns:p14="http://schemas.microsoft.com/office/powerpoint/2010/main" val="2678172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егиональный центр развития движения «Абилимпикс» | ККОТиП">
            <a:extLst>
              <a:ext uri="{FF2B5EF4-FFF2-40B4-BE49-F238E27FC236}">
                <a16:creationId xmlns:a16="http://schemas.microsoft.com/office/drawing/2014/main" id="{7C136B45-31A9-4A49-B942-5733FEE5D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79" y="104249"/>
            <a:ext cx="654557" cy="78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5245F5-A1F1-450B-A5B2-EDC9400FCE08}"/>
              </a:ext>
            </a:extLst>
          </p:cNvPr>
          <p:cNvSpPr txBox="1"/>
          <p:nvPr/>
        </p:nvSpPr>
        <p:spPr>
          <a:xfrm>
            <a:off x="1639971" y="173817"/>
            <a:ext cx="5888818" cy="646331"/>
          </a:xfrm>
          <a:prstGeom prst="rect">
            <a:avLst/>
          </a:prstGeom>
          <a:noFill/>
          <a:ln w="2857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ysDot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чемпионат «Абилимпикс-2024» Ханты-Мансийского автономного округа-Югры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552000" y="2204062"/>
            <a:ext cx="8064759" cy="34163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2: формирование практических умений и навыков у студентов с инвалидностью в образовательном процессе </a:t>
            </a:r>
          </a:p>
          <a:p>
            <a:pPr algn="just"/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Применение дуального обучения</a:t>
            </a:r>
          </a:p>
          <a:p>
            <a:pPr algn="just"/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Использование коллекции цифровых образовательных ресурсов </a:t>
            </a:r>
          </a:p>
          <a:p>
            <a:pPr algn="just"/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Сопровождение студента с ОВЗ: куратор, преподаватели, педагог – психолог, тьютор, социальный педагог </a:t>
            </a:r>
          </a:p>
          <a:p>
            <a:pPr algn="just"/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8966196" y="52367"/>
            <a:ext cx="3144937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5641EB-9584-4BD7-BE6A-8D5EA270C2FB}"/>
              </a:ext>
            </a:extLst>
          </p:cNvPr>
          <p:cNvSpPr txBox="1"/>
          <p:nvPr/>
        </p:nvSpPr>
        <p:spPr>
          <a:xfrm>
            <a:off x="8920064" y="1871407"/>
            <a:ext cx="3144937" cy="1886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Практика сопровождения  инклюзивного трудоустройства</a:t>
            </a:r>
          </a:p>
        </p:txBody>
      </p:sp>
    </p:spTree>
    <p:extLst>
      <p:ext uri="{BB962C8B-B14F-4D97-AF65-F5344CB8AC3E}">
        <p14:creationId xmlns:p14="http://schemas.microsoft.com/office/powerpoint/2010/main" val="1052131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егиональный центр развития движения «Абилимпикс» | ККОТиП">
            <a:extLst>
              <a:ext uri="{FF2B5EF4-FFF2-40B4-BE49-F238E27FC236}">
                <a16:creationId xmlns:a16="http://schemas.microsoft.com/office/drawing/2014/main" id="{7C136B45-31A9-4A49-B942-5733FEE5D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79" y="104249"/>
            <a:ext cx="654557" cy="78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5245F5-A1F1-450B-A5B2-EDC9400FCE08}"/>
              </a:ext>
            </a:extLst>
          </p:cNvPr>
          <p:cNvSpPr txBox="1"/>
          <p:nvPr/>
        </p:nvSpPr>
        <p:spPr>
          <a:xfrm>
            <a:off x="1639971" y="173817"/>
            <a:ext cx="5888818" cy="646331"/>
          </a:xfrm>
          <a:prstGeom prst="rect">
            <a:avLst/>
          </a:prstGeom>
          <a:noFill/>
          <a:ln w="2857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ysDot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чемпионат «Абилимпикс-2024» Ханты-Мансийского автономного округа-Югры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513184" y="1236063"/>
            <a:ext cx="8210938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3: наставничество в период производственной практики со стороны преподавателя, предприятия- партнера </a:t>
            </a:r>
          </a:p>
          <a:p>
            <a:pPr algn="just"/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Менеджеры компаний привлекают студента к поиску клиентов</a:t>
            </a: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Сопровождение студента наставником: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роводят встречи,  консультируют клиента, заключают договор страхования</a:t>
            </a:r>
          </a:p>
          <a:p>
            <a:pPr marL="342900" indent="-342900" algn="just">
              <a:buFont typeface="+mj-lt"/>
              <a:buAutoNum type="arabicPeriod"/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Заполняют документы с использованием программного обеспечения</a:t>
            </a:r>
          </a:p>
          <a:p>
            <a:pPr marL="342900" indent="-342900" algn="just">
              <a:buFont typeface="+mj-lt"/>
              <a:buAutoNum type="arabicPeriod"/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Преподаватели колледжа являются руководителями практики разрабатывают задания  и сопровождают студентов </a:t>
            </a:r>
          </a:p>
          <a:p>
            <a:pPr marL="342900" indent="-342900" algn="just">
              <a:buFont typeface="+mj-lt"/>
              <a:buAutoNum type="arabicPeriod"/>
            </a:pP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8966196" y="52367"/>
            <a:ext cx="3144937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5641EB-9584-4BD7-BE6A-8D5EA270C2FB}"/>
              </a:ext>
            </a:extLst>
          </p:cNvPr>
          <p:cNvSpPr txBox="1"/>
          <p:nvPr/>
        </p:nvSpPr>
        <p:spPr>
          <a:xfrm>
            <a:off x="8920064" y="1871407"/>
            <a:ext cx="3144937" cy="1886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Практика сопровождения  инклюзивного трудоустройства</a:t>
            </a:r>
          </a:p>
        </p:txBody>
      </p:sp>
    </p:spTree>
    <p:extLst>
      <p:ext uri="{BB962C8B-B14F-4D97-AF65-F5344CB8AC3E}">
        <p14:creationId xmlns:p14="http://schemas.microsoft.com/office/powerpoint/2010/main" val="1087753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егиональный центр развития движения «Абилимпикс» | ККОТиП">
            <a:extLst>
              <a:ext uri="{FF2B5EF4-FFF2-40B4-BE49-F238E27FC236}">
                <a16:creationId xmlns:a16="http://schemas.microsoft.com/office/drawing/2014/main" id="{7C136B45-31A9-4A49-B942-5733FEE5D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79" y="104249"/>
            <a:ext cx="654557" cy="78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5245F5-A1F1-450B-A5B2-EDC9400FCE08}"/>
              </a:ext>
            </a:extLst>
          </p:cNvPr>
          <p:cNvSpPr txBox="1"/>
          <p:nvPr/>
        </p:nvSpPr>
        <p:spPr>
          <a:xfrm>
            <a:off x="1639971" y="173817"/>
            <a:ext cx="5888818" cy="646331"/>
          </a:xfrm>
          <a:prstGeom prst="rect">
            <a:avLst/>
          </a:prstGeom>
          <a:noFill/>
          <a:ln w="2857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ysDot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чемпионат «Абилимпикс-2024» Ханты-Мансийского автономного округа-Югры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513184" y="1236064"/>
            <a:ext cx="7735077" cy="5155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4:  взаимодействие с предприятиями – партнерами по вопросам трудоустройства выпускников – инвалидов </a:t>
            </a:r>
          </a:p>
          <a:p>
            <a:pPr algn="just"/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Круглый стол «Контроль качества» с привлечением работодателей в рамках недели «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Профмастерства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Составление и рассылка резюме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Ярмарка вакансий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Встреча с работодателями, собеседование с приглашением на практику и трудоустройством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b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Презентация предприятий</a:t>
            </a:r>
            <a:r>
              <a:rPr lang="ru-RU"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8966196" y="52367"/>
            <a:ext cx="3144937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5641EB-9584-4BD7-BE6A-8D5EA270C2FB}"/>
              </a:ext>
            </a:extLst>
          </p:cNvPr>
          <p:cNvSpPr txBox="1"/>
          <p:nvPr/>
        </p:nvSpPr>
        <p:spPr>
          <a:xfrm>
            <a:off x="8920064" y="1871407"/>
            <a:ext cx="3144937" cy="1886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Практика сопровождения  инклюзивного трудоустройства</a:t>
            </a:r>
          </a:p>
        </p:txBody>
      </p:sp>
    </p:spTree>
    <p:extLst>
      <p:ext uri="{BB962C8B-B14F-4D97-AF65-F5344CB8AC3E}">
        <p14:creationId xmlns:p14="http://schemas.microsoft.com/office/powerpoint/2010/main" val="2676640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1222</TotalTime>
  <Words>397</Words>
  <Application>Microsoft Office PowerPoint</Application>
  <PresentationFormat>Широкоэкранный</PresentationFormat>
  <Paragraphs>61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Montserrat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79044</dc:creator>
  <cp:lastModifiedBy>Качан Раиса Николаевна</cp:lastModifiedBy>
  <cp:revision>100</cp:revision>
  <dcterms:created xsi:type="dcterms:W3CDTF">2022-09-05T19:00:47Z</dcterms:created>
  <dcterms:modified xsi:type="dcterms:W3CDTF">2025-06-03T09:58:19Z</dcterms:modified>
</cp:coreProperties>
</file>